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BD747-7D65-4D05-8F4E-C953737E5F0B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C02A57-CE90-40A7-B039-4E97113F1163}">
      <dgm:prSet/>
      <dgm:spPr/>
      <dgm:t>
        <a:bodyPr/>
        <a:lstStyle/>
        <a:p>
          <a:pPr rtl="0"/>
          <a:r>
            <a:rPr lang="en-US" baseline="0" dirty="0"/>
            <a:t>Purchase a car and obtain all the types of insurance you need (health, home, car, life).</a:t>
          </a:r>
          <a:endParaRPr lang="en-US" dirty="0"/>
        </a:p>
      </dgm:t>
    </dgm:pt>
    <dgm:pt modelId="{26139E46-7724-4932-9028-AD5C9C61A720}" type="parTrans" cxnId="{1E3BDC96-CD91-4703-9134-5F51105E12C5}">
      <dgm:prSet/>
      <dgm:spPr/>
      <dgm:t>
        <a:bodyPr/>
        <a:lstStyle/>
        <a:p>
          <a:endParaRPr lang="en-US"/>
        </a:p>
      </dgm:t>
    </dgm:pt>
    <dgm:pt modelId="{BA9BE8FD-6614-40C3-8296-C46128682FA2}" type="sibTrans" cxnId="{1E3BDC96-CD91-4703-9134-5F51105E12C5}">
      <dgm:prSet/>
      <dgm:spPr/>
      <dgm:t>
        <a:bodyPr/>
        <a:lstStyle/>
        <a:p>
          <a:endParaRPr lang="en-US"/>
        </a:p>
      </dgm:t>
    </dgm:pt>
    <dgm:pt modelId="{1A7CFDAB-432D-464D-94B8-D76298C5FF0E}">
      <dgm:prSet/>
      <dgm:spPr/>
      <dgm:t>
        <a:bodyPr/>
        <a:lstStyle/>
        <a:p>
          <a:pPr rtl="0"/>
          <a:r>
            <a:rPr lang="en-US" baseline="0" dirty="0"/>
            <a:t>Pay off school loans, pay down debts, and pay bills on time.</a:t>
          </a:r>
          <a:endParaRPr lang="en-US" dirty="0"/>
        </a:p>
      </dgm:t>
    </dgm:pt>
    <dgm:pt modelId="{AACF160D-A073-46C7-854A-ADEA60916E8F}" type="parTrans" cxnId="{C9ACCECE-0504-472D-9664-9B1890C0118D}">
      <dgm:prSet/>
      <dgm:spPr/>
      <dgm:t>
        <a:bodyPr/>
        <a:lstStyle/>
        <a:p>
          <a:endParaRPr lang="en-US"/>
        </a:p>
      </dgm:t>
    </dgm:pt>
    <dgm:pt modelId="{128EE0EB-6657-448B-8246-EFDDC3FED89B}" type="sibTrans" cxnId="{C9ACCECE-0504-472D-9664-9B1890C0118D}">
      <dgm:prSet/>
      <dgm:spPr/>
      <dgm:t>
        <a:bodyPr/>
        <a:lstStyle/>
        <a:p>
          <a:endParaRPr lang="en-US"/>
        </a:p>
      </dgm:t>
    </dgm:pt>
    <dgm:pt modelId="{DA3614AA-8D92-417E-879F-04C082C11097}">
      <dgm:prSet/>
      <dgm:spPr/>
      <dgm:t>
        <a:bodyPr/>
        <a:lstStyle/>
        <a:p>
          <a:pPr rtl="0"/>
          <a:r>
            <a:rPr lang="en-US" baseline="0" dirty="0"/>
            <a:t>Create an emergency fund and plans for savings, investments, and retirement savings.</a:t>
          </a:r>
        </a:p>
      </dgm:t>
    </dgm:pt>
    <dgm:pt modelId="{CF7B7EC3-3E67-4A82-9835-AA4B7BB1724A}" type="parTrans" cxnId="{DDEB056F-B85D-475B-943E-C23C84D2B8D3}">
      <dgm:prSet/>
      <dgm:spPr/>
      <dgm:t>
        <a:bodyPr/>
        <a:lstStyle/>
        <a:p>
          <a:endParaRPr lang="en-US"/>
        </a:p>
      </dgm:t>
    </dgm:pt>
    <dgm:pt modelId="{D3CA4612-F7D3-4988-A83A-AB28BF54EC5C}" type="sibTrans" cxnId="{DDEB056F-B85D-475B-943E-C23C84D2B8D3}">
      <dgm:prSet/>
      <dgm:spPr/>
      <dgm:t>
        <a:bodyPr/>
        <a:lstStyle/>
        <a:p>
          <a:endParaRPr lang="en-US"/>
        </a:p>
      </dgm:t>
    </dgm:pt>
    <dgm:pt modelId="{1817CF3C-3231-4200-8752-58F95E5BA7E6}" type="pres">
      <dgm:prSet presAssocID="{534BD747-7D65-4D05-8F4E-C953737E5F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7B6AAB6-3B0C-4D39-85CE-154085FDE74B}" type="pres">
      <dgm:prSet presAssocID="{28C02A57-CE90-40A7-B039-4E97113F1163}" presName="circle1" presStyleLbl="node1" presStyleIdx="0" presStyleCnt="3"/>
      <dgm:spPr/>
    </dgm:pt>
    <dgm:pt modelId="{47AADB0B-9D02-433E-A5F4-1C72E75EA422}" type="pres">
      <dgm:prSet presAssocID="{28C02A57-CE90-40A7-B039-4E97113F1163}" presName="space" presStyleCnt="0"/>
      <dgm:spPr/>
    </dgm:pt>
    <dgm:pt modelId="{8B9EB602-FE9A-4788-9998-3293F351FF3A}" type="pres">
      <dgm:prSet presAssocID="{28C02A57-CE90-40A7-B039-4E97113F1163}" presName="rect1" presStyleLbl="alignAcc1" presStyleIdx="0" presStyleCnt="3"/>
      <dgm:spPr/>
    </dgm:pt>
    <dgm:pt modelId="{1EBBA441-C5D3-40CF-8A1A-9FBCB0F63F9A}" type="pres">
      <dgm:prSet presAssocID="{1A7CFDAB-432D-464D-94B8-D76298C5FF0E}" presName="vertSpace2" presStyleLbl="node1" presStyleIdx="0" presStyleCnt="3"/>
      <dgm:spPr/>
    </dgm:pt>
    <dgm:pt modelId="{2242F7C9-180E-4FDD-AA70-D594E450713E}" type="pres">
      <dgm:prSet presAssocID="{1A7CFDAB-432D-464D-94B8-D76298C5FF0E}" presName="circle2" presStyleLbl="node1" presStyleIdx="1" presStyleCnt="3"/>
      <dgm:spPr/>
    </dgm:pt>
    <dgm:pt modelId="{57BB7D1C-0203-4537-AD2E-57AF85D8E309}" type="pres">
      <dgm:prSet presAssocID="{1A7CFDAB-432D-464D-94B8-D76298C5FF0E}" presName="rect2" presStyleLbl="alignAcc1" presStyleIdx="1" presStyleCnt="3"/>
      <dgm:spPr/>
    </dgm:pt>
    <dgm:pt modelId="{F8424071-74E1-425B-A0CA-DED395948A53}" type="pres">
      <dgm:prSet presAssocID="{DA3614AA-8D92-417E-879F-04C082C11097}" presName="vertSpace3" presStyleLbl="node1" presStyleIdx="1" presStyleCnt="3"/>
      <dgm:spPr/>
    </dgm:pt>
    <dgm:pt modelId="{13032FF4-F4D2-4B6A-BAFF-4641A07CE017}" type="pres">
      <dgm:prSet presAssocID="{DA3614AA-8D92-417E-879F-04C082C11097}" presName="circle3" presStyleLbl="node1" presStyleIdx="2" presStyleCnt="3"/>
      <dgm:spPr/>
    </dgm:pt>
    <dgm:pt modelId="{784F1405-2748-4820-9727-7B3797F4CAE4}" type="pres">
      <dgm:prSet presAssocID="{DA3614AA-8D92-417E-879F-04C082C11097}" presName="rect3" presStyleLbl="alignAcc1" presStyleIdx="2" presStyleCnt="3"/>
      <dgm:spPr/>
    </dgm:pt>
    <dgm:pt modelId="{39C717AE-5709-4CB4-8FD3-102147FD510C}" type="pres">
      <dgm:prSet presAssocID="{28C02A57-CE90-40A7-B039-4E97113F116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828B2518-DABD-4B73-BBB4-69CDCACF02CC}" type="pres">
      <dgm:prSet presAssocID="{1A7CFDAB-432D-464D-94B8-D76298C5FF0E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39E18E2-E6E5-4D56-A9F2-054593DA1DB3}" type="pres">
      <dgm:prSet presAssocID="{DA3614AA-8D92-417E-879F-04C082C1109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45CAF19-843E-490B-8891-1A17107972DF}" type="presOf" srcId="{1A7CFDAB-432D-464D-94B8-D76298C5FF0E}" destId="{57BB7D1C-0203-4537-AD2E-57AF85D8E309}" srcOrd="0" destOrd="0" presId="urn:microsoft.com/office/officeart/2005/8/layout/target3"/>
    <dgm:cxn modelId="{F010AD3E-B85B-4E98-B851-4DE4FD18E46D}" type="presOf" srcId="{534BD747-7D65-4D05-8F4E-C953737E5F0B}" destId="{1817CF3C-3231-4200-8752-58F95E5BA7E6}" srcOrd="0" destOrd="0" presId="urn:microsoft.com/office/officeart/2005/8/layout/target3"/>
    <dgm:cxn modelId="{CD5E7840-D3D1-4A01-A996-BE37F1D385B6}" type="presOf" srcId="{28C02A57-CE90-40A7-B039-4E97113F1163}" destId="{8B9EB602-FE9A-4788-9998-3293F351FF3A}" srcOrd="0" destOrd="0" presId="urn:microsoft.com/office/officeart/2005/8/layout/target3"/>
    <dgm:cxn modelId="{671A075C-0E8A-493C-A490-2C1A7B98A17B}" type="presOf" srcId="{28C02A57-CE90-40A7-B039-4E97113F1163}" destId="{39C717AE-5709-4CB4-8FD3-102147FD510C}" srcOrd="1" destOrd="0" presId="urn:microsoft.com/office/officeart/2005/8/layout/target3"/>
    <dgm:cxn modelId="{B6801546-6DA9-466C-8D13-C9598D5ECE54}" type="presOf" srcId="{DA3614AA-8D92-417E-879F-04C082C11097}" destId="{A39E18E2-E6E5-4D56-A9F2-054593DA1DB3}" srcOrd="1" destOrd="0" presId="urn:microsoft.com/office/officeart/2005/8/layout/target3"/>
    <dgm:cxn modelId="{DDEB056F-B85D-475B-943E-C23C84D2B8D3}" srcId="{534BD747-7D65-4D05-8F4E-C953737E5F0B}" destId="{DA3614AA-8D92-417E-879F-04C082C11097}" srcOrd="2" destOrd="0" parTransId="{CF7B7EC3-3E67-4A82-9835-AA4B7BB1724A}" sibTransId="{D3CA4612-F7D3-4988-A83A-AB28BF54EC5C}"/>
    <dgm:cxn modelId="{1E3BDC96-CD91-4703-9134-5F51105E12C5}" srcId="{534BD747-7D65-4D05-8F4E-C953737E5F0B}" destId="{28C02A57-CE90-40A7-B039-4E97113F1163}" srcOrd="0" destOrd="0" parTransId="{26139E46-7724-4932-9028-AD5C9C61A720}" sibTransId="{BA9BE8FD-6614-40C3-8296-C46128682FA2}"/>
    <dgm:cxn modelId="{2066E4B1-F079-4C6C-9B19-F455DFE71B6C}" type="presOf" srcId="{DA3614AA-8D92-417E-879F-04C082C11097}" destId="{784F1405-2748-4820-9727-7B3797F4CAE4}" srcOrd="0" destOrd="0" presId="urn:microsoft.com/office/officeart/2005/8/layout/target3"/>
    <dgm:cxn modelId="{97DE12C2-980A-4568-978F-49F5E0F8CE81}" type="presOf" srcId="{1A7CFDAB-432D-464D-94B8-D76298C5FF0E}" destId="{828B2518-DABD-4B73-BBB4-69CDCACF02CC}" srcOrd="1" destOrd="0" presId="urn:microsoft.com/office/officeart/2005/8/layout/target3"/>
    <dgm:cxn modelId="{C9ACCECE-0504-472D-9664-9B1890C0118D}" srcId="{534BD747-7D65-4D05-8F4E-C953737E5F0B}" destId="{1A7CFDAB-432D-464D-94B8-D76298C5FF0E}" srcOrd="1" destOrd="0" parTransId="{AACF160D-A073-46C7-854A-ADEA60916E8F}" sibTransId="{128EE0EB-6657-448B-8246-EFDDC3FED89B}"/>
    <dgm:cxn modelId="{BFF242FD-420D-4C15-A4D5-0B65FC5DCF33}" type="presParOf" srcId="{1817CF3C-3231-4200-8752-58F95E5BA7E6}" destId="{A7B6AAB6-3B0C-4D39-85CE-154085FDE74B}" srcOrd="0" destOrd="0" presId="urn:microsoft.com/office/officeart/2005/8/layout/target3"/>
    <dgm:cxn modelId="{70DDC89F-99E0-48D2-A498-0817D11EE226}" type="presParOf" srcId="{1817CF3C-3231-4200-8752-58F95E5BA7E6}" destId="{47AADB0B-9D02-433E-A5F4-1C72E75EA422}" srcOrd="1" destOrd="0" presId="urn:microsoft.com/office/officeart/2005/8/layout/target3"/>
    <dgm:cxn modelId="{FFB65498-F770-462E-8B9E-2E5DBB1E556D}" type="presParOf" srcId="{1817CF3C-3231-4200-8752-58F95E5BA7E6}" destId="{8B9EB602-FE9A-4788-9998-3293F351FF3A}" srcOrd="2" destOrd="0" presId="urn:microsoft.com/office/officeart/2005/8/layout/target3"/>
    <dgm:cxn modelId="{D9B451F0-ABF6-410B-A094-D36FCC9D6609}" type="presParOf" srcId="{1817CF3C-3231-4200-8752-58F95E5BA7E6}" destId="{1EBBA441-C5D3-40CF-8A1A-9FBCB0F63F9A}" srcOrd="3" destOrd="0" presId="urn:microsoft.com/office/officeart/2005/8/layout/target3"/>
    <dgm:cxn modelId="{977D1DFA-0862-4A65-BB64-DC3180A45862}" type="presParOf" srcId="{1817CF3C-3231-4200-8752-58F95E5BA7E6}" destId="{2242F7C9-180E-4FDD-AA70-D594E450713E}" srcOrd="4" destOrd="0" presId="urn:microsoft.com/office/officeart/2005/8/layout/target3"/>
    <dgm:cxn modelId="{BA8CEA58-7872-4F0E-AA4E-DEBCC3692730}" type="presParOf" srcId="{1817CF3C-3231-4200-8752-58F95E5BA7E6}" destId="{57BB7D1C-0203-4537-AD2E-57AF85D8E309}" srcOrd="5" destOrd="0" presId="urn:microsoft.com/office/officeart/2005/8/layout/target3"/>
    <dgm:cxn modelId="{9B2D5F80-0E5F-4A7F-94FB-A576E33A8AB4}" type="presParOf" srcId="{1817CF3C-3231-4200-8752-58F95E5BA7E6}" destId="{F8424071-74E1-425B-A0CA-DED395948A53}" srcOrd="6" destOrd="0" presId="urn:microsoft.com/office/officeart/2005/8/layout/target3"/>
    <dgm:cxn modelId="{694341B2-0A77-4C3D-BC20-52F40ED13323}" type="presParOf" srcId="{1817CF3C-3231-4200-8752-58F95E5BA7E6}" destId="{13032FF4-F4D2-4B6A-BAFF-4641A07CE017}" srcOrd="7" destOrd="0" presId="urn:microsoft.com/office/officeart/2005/8/layout/target3"/>
    <dgm:cxn modelId="{80A07A11-C8C4-487A-8EB2-293EABEF04D5}" type="presParOf" srcId="{1817CF3C-3231-4200-8752-58F95E5BA7E6}" destId="{784F1405-2748-4820-9727-7B3797F4CAE4}" srcOrd="8" destOrd="0" presId="urn:microsoft.com/office/officeart/2005/8/layout/target3"/>
    <dgm:cxn modelId="{C319734B-3982-48FC-92B1-B9732D905C65}" type="presParOf" srcId="{1817CF3C-3231-4200-8752-58F95E5BA7E6}" destId="{39C717AE-5709-4CB4-8FD3-102147FD510C}" srcOrd="9" destOrd="0" presId="urn:microsoft.com/office/officeart/2005/8/layout/target3"/>
    <dgm:cxn modelId="{2411DB81-6F65-4146-A21B-B21632C6E0D7}" type="presParOf" srcId="{1817CF3C-3231-4200-8752-58F95E5BA7E6}" destId="{828B2518-DABD-4B73-BBB4-69CDCACF02CC}" srcOrd="10" destOrd="0" presId="urn:microsoft.com/office/officeart/2005/8/layout/target3"/>
    <dgm:cxn modelId="{76F32AE1-025D-4054-B652-62BEACE32883}" type="presParOf" srcId="{1817CF3C-3231-4200-8752-58F95E5BA7E6}" destId="{A39E18E2-E6E5-4D56-A9F2-054593DA1DB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5738C-9519-429F-B298-99E13B90CC14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AE650C9-4898-4F52-BC28-5DA73ACC90BF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8E26DEDA-4CBF-4544-95FE-1CC5E15CE9AF}" type="parTrans" cxnId="{C6242BC8-64A8-467A-BEB2-E1DCE85000B0}">
      <dgm:prSet/>
      <dgm:spPr/>
      <dgm:t>
        <a:bodyPr/>
        <a:lstStyle/>
        <a:p>
          <a:endParaRPr lang="en-US"/>
        </a:p>
      </dgm:t>
    </dgm:pt>
    <dgm:pt modelId="{BD7D3A3D-C879-4A33-BD04-55BB293DEE66}" type="sibTrans" cxnId="{C6242BC8-64A8-467A-BEB2-E1DCE85000B0}">
      <dgm:prSet/>
      <dgm:spPr/>
      <dgm:t>
        <a:bodyPr/>
        <a:lstStyle/>
        <a:p>
          <a:endParaRPr lang="en-US"/>
        </a:p>
      </dgm:t>
    </dgm:pt>
    <dgm:pt modelId="{AFF5319D-E1E9-4DC6-9BC8-81CD60681223}">
      <dgm:prSet phldrT="[Text]"/>
      <dgm:spPr/>
      <dgm:t>
        <a:bodyPr/>
        <a:lstStyle/>
        <a:p>
          <a:r>
            <a:rPr lang="en-US" dirty="0"/>
            <a:t>Set aside money if you plan to get an advanced degree. </a:t>
          </a:r>
        </a:p>
      </dgm:t>
    </dgm:pt>
    <dgm:pt modelId="{C0655EDA-1F5C-4572-9371-13AB7B5C789B}" type="parTrans" cxnId="{79271050-6E53-4D9E-A62D-F4264FB6615B}">
      <dgm:prSet/>
      <dgm:spPr/>
      <dgm:t>
        <a:bodyPr/>
        <a:lstStyle/>
        <a:p>
          <a:endParaRPr lang="en-US"/>
        </a:p>
      </dgm:t>
    </dgm:pt>
    <dgm:pt modelId="{2F8F19AE-F407-471A-9E73-799BB33AB2A0}" type="sibTrans" cxnId="{79271050-6E53-4D9E-A62D-F4264FB6615B}">
      <dgm:prSet/>
      <dgm:spPr/>
      <dgm:t>
        <a:bodyPr/>
        <a:lstStyle/>
        <a:p>
          <a:endParaRPr lang="en-US"/>
        </a:p>
      </dgm:t>
    </dgm:pt>
    <dgm:pt modelId="{15A9C6BB-03C6-49BA-BCC2-DD492EE3EC7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6E7E2FB-A343-41EB-AFAB-874873D8454F}" type="parTrans" cxnId="{4BFD9575-3E82-4150-8F58-FAF14C8B1432}">
      <dgm:prSet/>
      <dgm:spPr/>
      <dgm:t>
        <a:bodyPr/>
        <a:lstStyle/>
        <a:p>
          <a:endParaRPr lang="en-US"/>
        </a:p>
      </dgm:t>
    </dgm:pt>
    <dgm:pt modelId="{2B8580C3-437E-45A9-B051-24DB3D0391C2}" type="sibTrans" cxnId="{4BFD9575-3E82-4150-8F58-FAF14C8B1432}">
      <dgm:prSet/>
      <dgm:spPr/>
      <dgm:t>
        <a:bodyPr/>
        <a:lstStyle/>
        <a:p>
          <a:endParaRPr lang="en-US"/>
        </a:p>
      </dgm:t>
    </dgm:pt>
    <dgm:pt modelId="{4AF0BDCE-417A-4DCF-B56D-94CD206A969A}">
      <dgm:prSet phldrT="[Text]"/>
      <dgm:spPr/>
      <dgm:t>
        <a:bodyPr/>
        <a:lstStyle/>
        <a:p>
          <a:r>
            <a:rPr lang="en-US" dirty="0"/>
            <a:t>Assign someone as your power of attorney and draw up a will.</a:t>
          </a:r>
        </a:p>
      </dgm:t>
    </dgm:pt>
    <dgm:pt modelId="{3DAA695F-DD4D-40AC-B6CD-34408ECC1AC4}" type="parTrans" cxnId="{3E93857F-F8EB-434A-8DDC-FF36AD8A07E3}">
      <dgm:prSet/>
      <dgm:spPr/>
      <dgm:t>
        <a:bodyPr/>
        <a:lstStyle/>
        <a:p>
          <a:endParaRPr lang="en-US"/>
        </a:p>
      </dgm:t>
    </dgm:pt>
    <dgm:pt modelId="{08A2691B-9092-4F4D-B479-EFB6752E9A93}" type="sibTrans" cxnId="{3E93857F-F8EB-434A-8DDC-FF36AD8A07E3}">
      <dgm:prSet/>
      <dgm:spPr/>
      <dgm:t>
        <a:bodyPr/>
        <a:lstStyle/>
        <a:p>
          <a:endParaRPr lang="en-US"/>
        </a:p>
      </dgm:t>
    </dgm:pt>
    <dgm:pt modelId="{8615B82C-2D20-41BB-9784-26A69906C8B5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B46F9325-B514-4BB2-A6E0-E9661950773A}" type="parTrans" cxnId="{86299248-9820-415D-B0EB-367DD8C55171}">
      <dgm:prSet/>
      <dgm:spPr/>
      <dgm:t>
        <a:bodyPr/>
        <a:lstStyle/>
        <a:p>
          <a:endParaRPr lang="en-US"/>
        </a:p>
      </dgm:t>
    </dgm:pt>
    <dgm:pt modelId="{31949C8F-E1C6-4D24-8AFD-8A60C169C690}" type="sibTrans" cxnId="{86299248-9820-415D-B0EB-367DD8C55171}">
      <dgm:prSet/>
      <dgm:spPr/>
      <dgm:t>
        <a:bodyPr/>
        <a:lstStyle/>
        <a:p>
          <a:endParaRPr lang="en-US"/>
        </a:p>
      </dgm:t>
    </dgm:pt>
    <dgm:pt modelId="{0AF2EAA5-9637-412A-861A-7CA255FBC414}">
      <dgm:prSet phldrT="[Text]"/>
      <dgm:spPr/>
      <dgm:t>
        <a:bodyPr/>
        <a:lstStyle/>
        <a:p>
          <a:r>
            <a:rPr lang="en-US" dirty="0"/>
            <a:t>Increase amount of money you’re saving and investing, if possible.</a:t>
          </a:r>
        </a:p>
      </dgm:t>
    </dgm:pt>
    <dgm:pt modelId="{F64F91B7-AC5F-430B-868E-A2919F27E7C4}" type="parTrans" cxnId="{8A3A19D0-8C1E-416C-874A-5AA017A193D3}">
      <dgm:prSet/>
      <dgm:spPr/>
      <dgm:t>
        <a:bodyPr/>
        <a:lstStyle/>
        <a:p>
          <a:endParaRPr lang="en-US"/>
        </a:p>
      </dgm:t>
    </dgm:pt>
    <dgm:pt modelId="{79D7A4CB-303A-4049-838C-5F4EF1695219}" type="sibTrans" cxnId="{8A3A19D0-8C1E-416C-874A-5AA017A193D3}">
      <dgm:prSet/>
      <dgm:spPr/>
      <dgm:t>
        <a:bodyPr/>
        <a:lstStyle/>
        <a:p>
          <a:endParaRPr lang="en-US"/>
        </a:p>
      </dgm:t>
    </dgm:pt>
    <dgm:pt modelId="{B446E91D-D402-4115-8D77-A420B3476DA6}">
      <dgm:prSet/>
      <dgm:spPr/>
      <dgm:t>
        <a:bodyPr/>
        <a:lstStyle/>
        <a:p>
          <a:endParaRPr lang="en-US" dirty="0"/>
        </a:p>
      </dgm:t>
    </dgm:pt>
    <dgm:pt modelId="{03E8351C-E685-46E4-B3BC-100F09C59859}" type="parTrans" cxnId="{DD1FA37A-4353-4498-A0C7-441EC57EB035}">
      <dgm:prSet/>
      <dgm:spPr/>
      <dgm:t>
        <a:bodyPr/>
        <a:lstStyle/>
        <a:p>
          <a:endParaRPr lang="en-US"/>
        </a:p>
      </dgm:t>
    </dgm:pt>
    <dgm:pt modelId="{51A52F98-8E46-4BA0-9222-6078B417A1C5}" type="sibTrans" cxnId="{DD1FA37A-4353-4498-A0C7-441EC57EB035}">
      <dgm:prSet/>
      <dgm:spPr/>
      <dgm:t>
        <a:bodyPr/>
        <a:lstStyle/>
        <a:p>
          <a:endParaRPr lang="en-US"/>
        </a:p>
      </dgm:t>
    </dgm:pt>
    <dgm:pt modelId="{5CAD41D9-2CD0-418A-8813-82EC6F483FFE}">
      <dgm:prSet/>
      <dgm:spPr/>
      <dgm:t>
        <a:bodyPr/>
        <a:lstStyle/>
        <a:p>
          <a:endParaRPr lang="en-US" dirty="0"/>
        </a:p>
      </dgm:t>
    </dgm:pt>
    <dgm:pt modelId="{DC44565A-EE45-4DD1-A8A1-0C4006DE29A9}" type="parTrans" cxnId="{DC3267CB-2F5B-4910-B465-F48A36CB127C}">
      <dgm:prSet/>
      <dgm:spPr/>
      <dgm:t>
        <a:bodyPr/>
        <a:lstStyle/>
        <a:p>
          <a:endParaRPr lang="en-US"/>
        </a:p>
      </dgm:t>
    </dgm:pt>
    <dgm:pt modelId="{9F776204-A506-473E-B4EE-44A4ACF4773B}" type="sibTrans" cxnId="{DC3267CB-2F5B-4910-B465-F48A36CB127C}">
      <dgm:prSet/>
      <dgm:spPr/>
      <dgm:t>
        <a:bodyPr/>
        <a:lstStyle/>
        <a:p>
          <a:endParaRPr lang="en-US"/>
        </a:p>
      </dgm:t>
    </dgm:pt>
    <dgm:pt modelId="{3373960C-09B9-402E-92E9-F8B4738725B0}">
      <dgm:prSet/>
      <dgm:spPr/>
      <dgm:t>
        <a:bodyPr/>
        <a:lstStyle/>
        <a:p>
          <a:r>
            <a:rPr lang="en-US" dirty="0"/>
            <a:t>Plan for wedding expenses and a down payment on a home.</a:t>
          </a:r>
        </a:p>
      </dgm:t>
    </dgm:pt>
    <dgm:pt modelId="{BA434514-87D4-4C62-82BC-7E4BA8D4F2C6}" type="parTrans" cxnId="{7FCC7C70-DEFE-48E0-9A96-A105DFA0AA1B}">
      <dgm:prSet/>
      <dgm:spPr/>
      <dgm:t>
        <a:bodyPr/>
        <a:lstStyle/>
        <a:p>
          <a:endParaRPr lang="en-US"/>
        </a:p>
      </dgm:t>
    </dgm:pt>
    <dgm:pt modelId="{81BF1904-D5A7-4323-9F68-2D370C5B9586}" type="sibTrans" cxnId="{7FCC7C70-DEFE-48E0-9A96-A105DFA0AA1B}">
      <dgm:prSet/>
      <dgm:spPr/>
      <dgm:t>
        <a:bodyPr/>
        <a:lstStyle/>
        <a:p>
          <a:endParaRPr lang="en-US"/>
        </a:p>
      </dgm:t>
    </dgm:pt>
    <dgm:pt modelId="{7C5A8A4F-DFA5-48FB-BC82-A6DDB7D34743}">
      <dgm:prSet/>
      <dgm:spPr/>
      <dgm:t>
        <a:bodyPr/>
        <a:lstStyle/>
        <a:p>
          <a:r>
            <a:rPr lang="en-US" dirty="0"/>
            <a:t>Prepare for expenses associated with birth or adoption of a child.</a:t>
          </a:r>
        </a:p>
      </dgm:t>
    </dgm:pt>
    <dgm:pt modelId="{F22843B7-482C-4E0B-BF1A-CA930B1EC7A3}" type="parTrans" cxnId="{9692F144-0DEE-4B7E-A2F4-118505D885E7}">
      <dgm:prSet/>
      <dgm:spPr/>
      <dgm:t>
        <a:bodyPr/>
        <a:lstStyle/>
        <a:p>
          <a:endParaRPr lang="en-US"/>
        </a:p>
      </dgm:t>
    </dgm:pt>
    <dgm:pt modelId="{559842E6-A270-4947-A87B-062A500AB834}" type="sibTrans" cxnId="{9692F144-0DEE-4B7E-A2F4-118505D885E7}">
      <dgm:prSet/>
      <dgm:spPr/>
      <dgm:t>
        <a:bodyPr/>
        <a:lstStyle/>
        <a:p>
          <a:endParaRPr lang="en-US"/>
        </a:p>
      </dgm:t>
    </dgm:pt>
    <dgm:pt modelId="{E01B6250-1B9A-4B28-9952-1ADAC2B7BE5A}" type="pres">
      <dgm:prSet presAssocID="{E145738C-9519-429F-B298-99E13B90CC14}" presName="linearFlow" presStyleCnt="0">
        <dgm:presLayoutVars>
          <dgm:dir/>
          <dgm:animLvl val="lvl"/>
          <dgm:resizeHandles val="exact"/>
        </dgm:presLayoutVars>
      </dgm:prSet>
      <dgm:spPr/>
    </dgm:pt>
    <dgm:pt modelId="{2242663F-38E2-46D6-95EE-E1716875F437}" type="pres">
      <dgm:prSet presAssocID="{8AE650C9-4898-4F52-BC28-5DA73ACC90BF}" presName="composite" presStyleCnt="0"/>
      <dgm:spPr/>
    </dgm:pt>
    <dgm:pt modelId="{9C6A4A33-8A95-4140-B4F8-976A64951A17}" type="pres">
      <dgm:prSet presAssocID="{8AE650C9-4898-4F52-BC28-5DA73ACC90B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BEB4DF0-196F-4E8F-B77D-2F731C2F56E5}" type="pres">
      <dgm:prSet presAssocID="{8AE650C9-4898-4F52-BC28-5DA73ACC90BF}" presName="descendantText" presStyleLbl="alignAcc1" presStyleIdx="0" presStyleCnt="5" custLinFactNeighborX="408" custLinFactNeighborY="-249">
        <dgm:presLayoutVars>
          <dgm:bulletEnabled val="1"/>
        </dgm:presLayoutVars>
      </dgm:prSet>
      <dgm:spPr/>
    </dgm:pt>
    <dgm:pt modelId="{F6EE5DAA-3D0A-4A30-AE73-0649A68F3927}" type="pres">
      <dgm:prSet presAssocID="{BD7D3A3D-C879-4A33-BD04-55BB293DEE66}" presName="sp" presStyleCnt="0"/>
      <dgm:spPr/>
    </dgm:pt>
    <dgm:pt modelId="{7670D6AC-9621-42FC-928D-160E4BE660BC}" type="pres">
      <dgm:prSet presAssocID="{B446E91D-D402-4115-8D77-A420B3476DA6}" presName="composite" presStyleCnt="0"/>
      <dgm:spPr/>
    </dgm:pt>
    <dgm:pt modelId="{E95E4E60-2CB9-4613-8539-579FE52CEFB6}" type="pres">
      <dgm:prSet presAssocID="{B446E91D-D402-4115-8D77-A420B3476DA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663E055-48AA-4DFC-A262-1930F5CF115D}" type="pres">
      <dgm:prSet presAssocID="{B446E91D-D402-4115-8D77-A420B3476DA6}" presName="descendantText" presStyleLbl="alignAcc1" presStyleIdx="1" presStyleCnt="5">
        <dgm:presLayoutVars>
          <dgm:bulletEnabled val="1"/>
        </dgm:presLayoutVars>
      </dgm:prSet>
      <dgm:spPr/>
    </dgm:pt>
    <dgm:pt modelId="{85C08B37-0F60-433C-8AA8-0CD97721EC48}" type="pres">
      <dgm:prSet presAssocID="{51A52F98-8E46-4BA0-9222-6078B417A1C5}" presName="sp" presStyleCnt="0"/>
      <dgm:spPr/>
    </dgm:pt>
    <dgm:pt modelId="{A7926A9D-721E-4E42-90B1-0EA2FDF1D8B9}" type="pres">
      <dgm:prSet presAssocID="{5CAD41D9-2CD0-418A-8813-82EC6F483FFE}" presName="composite" presStyleCnt="0"/>
      <dgm:spPr/>
    </dgm:pt>
    <dgm:pt modelId="{6A0FD797-EAA4-4AF6-A743-4AE0A079306E}" type="pres">
      <dgm:prSet presAssocID="{5CAD41D9-2CD0-418A-8813-82EC6F483FF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2FF0AB7-D252-474C-BA9E-6CCC6928237F}" type="pres">
      <dgm:prSet presAssocID="{5CAD41D9-2CD0-418A-8813-82EC6F483FFE}" presName="descendantText" presStyleLbl="alignAcc1" presStyleIdx="2" presStyleCnt="5">
        <dgm:presLayoutVars>
          <dgm:bulletEnabled val="1"/>
        </dgm:presLayoutVars>
      </dgm:prSet>
      <dgm:spPr/>
    </dgm:pt>
    <dgm:pt modelId="{5669EE8F-3EA3-45E4-A31B-3E646A7DDC00}" type="pres">
      <dgm:prSet presAssocID="{9F776204-A506-473E-B4EE-44A4ACF4773B}" presName="sp" presStyleCnt="0"/>
      <dgm:spPr/>
    </dgm:pt>
    <dgm:pt modelId="{3B7A1223-0706-4C4C-AED0-D46797186521}" type="pres">
      <dgm:prSet presAssocID="{15A9C6BB-03C6-49BA-BCC2-DD492EE3EC7E}" presName="composite" presStyleCnt="0"/>
      <dgm:spPr/>
    </dgm:pt>
    <dgm:pt modelId="{081D6C8C-FB85-4919-B4DF-727C862BFB2E}" type="pres">
      <dgm:prSet presAssocID="{15A9C6BB-03C6-49BA-BCC2-DD492EE3EC7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AB5FBB8-84F5-473F-8703-91BF17C2C4CF}" type="pres">
      <dgm:prSet presAssocID="{15A9C6BB-03C6-49BA-BCC2-DD492EE3EC7E}" presName="descendantText" presStyleLbl="alignAcc1" presStyleIdx="3" presStyleCnt="5">
        <dgm:presLayoutVars>
          <dgm:bulletEnabled val="1"/>
        </dgm:presLayoutVars>
      </dgm:prSet>
      <dgm:spPr/>
    </dgm:pt>
    <dgm:pt modelId="{F071E03E-23E0-40DC-9A2E-40E8F9FCFDBA}" type="pres">
      <dgm:prSet presAssocID="{2B8580C3-437E-45A9-B051-24DB3D0391C2}" presName="sp" presStyleCnt="0"/>
      <dgm:spPr/>
    </dgm:pt>
    <dgm:pt modelId="{34C35E4B-8922-49EB-B15B-D2BCB3486EFB}" type="pres">
      <dgm:prSet presAssocID="{8615B82C-2D20-41BB-9784-26A69906C8B5}" presName="composite" presStyleCnt="0"/>
      <dgm:spPr/>
    </dgm:pt>
    <dgm:pt modelId="{ABCA55B5-CE64-47B9-B2BE-141BAF73DB36}" type="pres">
      <dgm:prSet presAssocID="{8615B82C-2D20-41BB-9784-26A69906C8B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EA59996-26E5-472B-9661-9CA693B6416F}" type="pres">
      <dgm:prSet presAssocID="{8615B82C-2D20-41BB-9784-26A69906C8B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40196C02-45E9-4FD8-AC18-6831F0E57BA4}" type="presOf" srcId="{E145738C-9519-429F-B298-99E13B90CC14}" destId="{E01B6250-1B9A-4B28-9952-1ADAC2B7BE5A}" srcOrd="0" destOrd="0" presId="urn:microsoft.com/office/officeart/2005/8/layout/chevron2"/>
    <dgm:cxn modelId="{E1E13E0A-D5F4-4BE4-8E8C-241947256CA8}" type="presOf" srcId="{8615B82C-2D20-41BB-9784-26A69906C8B5}" destId="{ABCA55B5-CE64-47B9-B2BE-141BAF73DB36}" srcOrd="0" destOrd="0" presId="urn:microsoft.com/office/officeart/2005/8/layout/chevron2"/>
    <dgm:cxn modelId="{8689C61F-F4AA-48CB-A1C0-3217522B0E52}" type="presOf" srcId="{0AF2EAA5-9637-412A-861A-7CA255FBC414}" destId="{EEA59996-26E5-472B-9661-9CA693B6416F}" srcOrd="0" destOrd="0" presId="urn:microsoft.com/office/officeart/2005/8/layout/chevron2"/>
    <dgm:cxn modelId="{CD4F4F29-B751-43B3-9EF3-4977D4BA0DEB}" type="presOf" srcId="{B446E91D-D402-4115-8D77-A420B3476DA6}" destId="{E95E4E60-2CB9-4613-8539-579FE52CEFB6}" srcOrd="0" destOrd="0" presId="urn:microsoft.com/office/officeart/2005/8/layout/chevron2"/>
    <dgm:cxn modelId="{9692F144-0DEE-4B7E-A2F4-118505D885E7}" srcId="{5CAD41D9-2CD0-418A-8813-82EC6F483FFE}" destId="{7C5A8A4F-DFA5-48FB-BC82-A6DDB7D34743}" srcOrd="0" destOrd="0" parTransId="{F22843B7-482C-4E0B-BF1A-CA930B1EC7A3}" sibTransId="{559842E6-A270-4947-A87B-062A500AB834}"/>
    <dgm:cxn modelId="{86299248-9820-415D-B0EB-367DD8C55171}" srcId="{E145738C-9519-429F-B298-99E13B90CC14}" destId="{8615B82C-2D20-41BB-9784-26A69906C8B5}" srcOrd="4" destOrd="0" parTransId="{B46F9325-B514-4BB2-A6E0-E9661950773A}" sibTransId="{31949C8F-E1C6-4D24-8AFD-8A60C169C690}"/>
    <dgm:cxn modelId="{79271050-6E53-4D9E-A62D-F4264FB6615B}" srcId="{8AE650C9-4898-4F52-BC28-5DA73ACC90BF}" destId="{AFF5319D-E1E9-4DC6-9BC8-81CD60681223}" srcOrd="0" destOrd="0" parTransId="{C0655EDA-1F5C-4572-9371-13AB7B5C789B}" sibTransId="{2F8F19AE-F407-471A-9E73-799BB33AB2A0}"/>
    <dgm:cxn modelId="{7FCC7C70-DEFE-48E0-9A96-A105DFA0AA1B}" srcId="{B446E91D-D402-4115-8D77-A420B3476DA6}" destId="{3373960C-09B9-402E-92E9-F8B4738725B0}" srcOrd="0" destOrd="0" parTransId="{BA434514-87D4-4C62-82BC-7E4BA8D4F2C6}" sibTransId="{81BF1904-D5A7-4323-9F68-2D370C5B9586}"/>
    <dgm:cxn modelId="{F09AD572-41A4-483B-ACAF-1A3EB5B34934}" type="presOf" srcId="{15A9C6BB-03C6-49BA-BCC2-DD492EE3EC7E}" destId="{081D6C8C-FB85-4919-B4DF-727C862BFB2E}" srcOrd="0" destOrd="0" presId="urn:microsoft.com/office/officeart/2005/8/layout/chevron2"/>
    <dgm:cxn modelId="{471A1874-978E-4CC1-9B92-8D007FD37173}" type="presOf" srcId="{AFF5319D-E1E9-4DC6-9BC8-81CD60681223}" destId="{4BEB4DF0-196F-4E8F-B77D-2F731C2F56E5}" srcOrd="0" destOrd="0" presId="urn:microsoft.com/office/officeart/2005/8/layout/chevron2"/>
    <dgm:cxn modelId="{3C873674-1965-47A9-8C01-3B7D0B4A8466}" type="presOf" srcId="{4AF0BDCE-417A-4DCF-B56D-94CD206A969A}" destId="{3AB5FBB8-84F5-473F-8703-91BF17C2C4CF}" srcOrd="0" destOrd="0" presId="urn:microsoft.com/office/officeart/2005/8/layout/chevron2"/>
    <dgm:cxn modelId="{4BFD9575-3E82-4150-8F58-FAF14C8B1432}" srcId="{E145738C-9519-429F-B298-99E13B90CC14}" destId="{15A9C6BB-03C6-49BA-BCC2-DD492EE3EC7E}" srcOrd="3" destOrd="0" parTransId="{16E7E2FB-A343-41EB-AFAB-874873D8454F}" sibTransId="{2B8580C3-437E-45A9-B051-24DB3D0391C2}"/>
    <dgm:cxn modelId="{DFFBD875-EE7F-4A2E-B62C-3A07BEB345AA}" type="presOf" srcId="{5CAD41D9-2CD0-418A-8813-82EC6F483FFE}" destId="{6A0FD797-EAA4-4AF6-A743-4AE0A079306E}" srcOrd="0" destOrd="0" presId="urn:microsoft.com/office/officeart/2005/8/layout/chevron2"/>
    <dgm:cxn modelId="{DD1FA37A-4353-4498-A0C7-441EC57EB035}" srcId="{E145738C-9519-429F-B298-99E13B90CC14}" destId="{B446E91D-D402-4115-8D77-A420B3476DA6}" srcOrd="1" destOrd="0" parTransId="{03E8351C-E685-46E4-B3BC-100F09C59859}" sibTransId="{51A52F98-8E46-4BA0-9222-6078B417A1C5}"/>
    <dgm:cxn modelId="{3E93857F-F8EB-434A-8DDC-FF36AD8A07E3}" srcId="{15A9C6BB-03C6-49BA-BCC2-DD492EE3EC7E}" destId="{4AF0BDCE-417A-4DCF-B56D-94CD206A969A}" srcOrd="0" destOrd="0" parTransId="{3DAA695F-DD4D-40AC-B6CD-34408ECC1AC4}" sibTransId="{08A2691B-9092-4F4D-B479-EFB6752E9A93}"/>
    <dgm:cxn modelId="{5F7B1A8F-885E-4507-8FAA-B4B01AC66080}" type="presOf" srcId="{3373960C-09B9-402E-92E9-F8B4738725B0}" destId="{1663E055-48AA-4DFC-A262-1930F5CF115D}" srcOrd="0" destOrd="0" presId="urn:microsoft.com/office/officeart/2005/8/layout/chevron2"/>
    <dgm:cxn modelId="{F448AAB0-8F12-465E-821D-155B11330379}" type="presOf" srcId="{8AE650C9-4898-4F52-BC28-5DA73ACC90BF}" destId="{9C6A4A33-8A95-4140-B4F8-976A64951A17}" srcOrd="0" destOrd="0" presId="urn:microsoft.com/office/officeart/2005/8/layout/chevron2"/>
    <dgm:cxn modelId="{C6242BC8-64A8-467A-BEB2-E1DCE85000B0}" srcId="{E145738C-9519-429F-B298-99E13B90CC14}" destId="{8AE650C9-4898-4F52-BC28-5DA73ACC90BF}" srcOrd="0" destOrd="0" parTransId="{8E26DEDA-4CBF-4544-95FE-1CC5E15CE9AF}" sibTransId="{BD7D3A3D-C879-4A33-BD04-55BB293DEE66}"/>
    <dgm:cxn modelId="{DC3267CB-2F5B-4910-B465-F48A36CB127C}" srcId="{E145738C-9519-429F-B298-99E13B90CC14}" destId="{5CAD41D9-2CD0-418A-8813-82EC6F483FFE}" srcOrd="2" destOrd="0" parTransId="{DC44565A-EE45-4DD1-A8A1-0C4006DE29A9}" sibTransId="{9F776204-A506-473E-B4EE-44A4ACF4773B}"/>
    <dgm:cxn modelId="{8A3A19D0-8C1E-416C-874A-5AA017A193D3}" srcId="{8615B82C-2D20-41BB-9784-26A69906C8B5}" destId="{0AF2EAA5-9637-412A-861A-7CA255FBC414}" srcOrd="0" destOrd="0" parTransId="{F64F91B7-AC5F-430B-868E-A2919F27E7C4}" sibTransId="{79D7A4CB-303A-4049-838C-5F4EF1695219}"/>
    <dgm:cxn modelId="{45CC92E0-9F9D-4399-B646-B7904A5958FF}" type="presOf" srcId="{7C5A8A4F-DFA5-48FB-BC82-A6DDB7D34743}" destId="{F2FF0AB7-D252-474C-BA9E-6CCC6928237F}" srcOrd="0" destOrd="0" presId="urn:microsoft.com/office/officeart/2005/8/layout/chevron2"/>
    <dgm:cxn modelId="{0832FA6C-C620-4A16-AB58-BE3D0E617F5C}" type="presParOf" srcId="{E01B6250-1B9A-4B28-9952-1ADAC2B7BE5A}" destId="{2242663F-38E2-46D6-95EE-E1716875F437}" srcOrd="0" destOrd="0" presId="urn:microsoft.com/office/officeart/2005/8/layout/chevron2"/>
    <dgm:cxn modelId="{42A617BD-2EA3-4F73-BA50-60168B2C740E}" type="presParOf" srcId="{2242663F-38E2-46D6-95EE-E1716875F437}" destId="{9C6A4A33-8A95-4140-B4F8-976A64951A17}" srcOrd="0" destOrd="0" presId="urn:microsoft.com/office/officeart/2005/8/layout/chevron2"/>
    <dgm:cxn modelId="{D729985D-DB8A-42A4-9666-CDB77A276494}" type="presParOf" srcId="{2242663F-38E2-46D6-95EE-E1716875F437}" destId="{4BEB4DF0-196F-4E8F-B77D-2F731C2F56E5}" srcOrd="1" destOrd="0" presId="urn:microsoft.com/office/officeart/2005/8/layout/chevron2"/>
    <dgm:cxn modelId="{A2464FFB-FFF7-4086-A097-4F8DC9E92623}" type="presParOf" srcId="{E01B6250-1B9A-4B28-9952-1ADAC2B7BE5A}" destId="{F6EE5DAA-3D0A-4A30-AE73-0649A68F3927}" srcOrd="1" destOrd="0" presId="urn:microsoft.com/office/officeart/2005/8/layout/chevron2"/>
    <dgm:cxn modelId="{93ABA59F-9E54-46CE-8B6A-742577ED84FD}" type="presParOf" srcId="{E01B6250-1B9A-4B28-9952-1ADAC2B7BE5A}" destId="{7670D6AC-9621-42FC-928D-160E4BE660BC}" srcOrd="2" destOrd="0" presId="urn:microsoft.com/office/officeart/2005/8/layout/chevron2"/>
    <dgm:cxn modelId="{8B1A315A-BFF2-4C77-81DF-3747F45031B4}" type="presParOf" srcId="{7670D6AC-9621-42FC-928D-160E4BE660BC}" destId="{E95E4E60-2CB9-4613-8539-579FE52CEFB6}" srcOrd="0" destOrd="0" presId="urn:microsoft.com/office/officeart/2005/8/layout/chevron2"/>
    <dgm:cxn modelId="{CE8A25B0-3C29-4069-87C1-D4B4985F3F8B}" type="presParOf" srcId="{7670D6AC-9621-42FC-928D-160E4BE660BC}" destId="{1663E055-48AA-4DFC-A262-1930F5CF115D}" srcOrd="1" destOrd="0" presId="urn:microsoft.com/office/officeart/2005/8/layout/chevron2"/>
    <dgm:cxn modelId="{21EB5997-8B8F-4CDC-BC68-B96627811BC5}" type="presParOf" srcId="{E01B6250-1B9A-4B28-9952-1ADAC2B7BE5A}" destId="{85C08B37-0F60-433C-8AA8-0CD97721EC48}" srcOrd="3" destOrd="0" presId="urn:microsoft.com/office/officeart/2005/8/layout/chevron2"/>
    <dgm:cxn modelId="{C747C733-7F61-44F1-A324-4F41893E8130}" type="presParOf" srcId="{E01B6250-1B9A-4B28-9952-1ADAC2B7BE5A}" destId="{A7926A9D-721E-4E42-90B1-0EA2FDF1D8B9}" srcOrd="4" destOrd="0" presId="urn:microsoft.com/office/officeart/2005/8/layout/chevron2"/>
    <dgm:cxn modelId="{B0867387-53B7-417B-976D-71E734F13DBC}" type="presParOf" srcId="{A7926A9D-721E-4E42-90B1-0EA2FDF1D8B9}" destId="{6A0FD797-EAA4-4AF6-A743-4AE0A079306E}" srcOrd="0" destOrd="0" presId="urn:microsoft.com/office/officeart/2005/8/layout/chevron2"/>
    <dgm:cxn modelId="{1FF8CD66-4462-402A-AF91-2B5B92564AE4}" type="presParOf" srcId="{A7926A9D-721E-4E42-90B1-0EA2FDF1D8B9}" destId="{F2FF0AB7-D252-474C-BA9E-6CCC6928237F}" srcOrd="1" destOrd="0" presId="urn:microsoft.com/office/officeart/2005/8/layout/chevron2"/>
    <dgm:cxn modelId="{0EAC4083-C9FF-446D-B7B5-E494515477EE}" type="presParOf" srcId="{E01B6250-1B9A-4B28-9952-1ADAC2B7BE5A}" destId="{5669EE8F-3EA3-45E4-A31B-3E646A7DDC00}" srcOrd="5" destOrd="0" presId="urn:microsoft.com/office/officeart/2005/8/layout/chevron2"/>
    <dgm:cxn modelId="{E47F6C5D-8548-45D1-ACCB-D9A80B956076}" type="presParOf" srcId="{E01B6250-1B9A-4B28-9952-1ADAC2B7BE5A}" destId="{3B7A1223-0706-4C4C-AED0-D46797186521}" srcOrd="6" destOrd="0" presId="urn:microsoft.com/office/officeart/2005/8/layout/chevron2"/>
    <dgm:cxn modelId="{815C11EA-9956-46DE-B6B4-EA64BC75BB33}" type="presParOf" srcId="{3B7A1223-0706-4C4C-AED0-D46797186521}" destId="{081D6C8C-FB85-4919-B4DF-727C862BFB2E}" srcOrd="0" destOrd="0" presId="urn:microsoft.com/office/officeart/2005/8/layout/chevron2"/>
    <dgm:cxn modelId="{7888BFA4-70A8-4824-99B6-CED2224DD5A3}" type="presParOf" srcId="{3B7A1223-0706-4C4C-AED0-D46797186521}" destId="{3AB5FBB8-84F5-473F-8703-91BF17C2C4CF}" srcOrd="1" destOrd="0" presId="urn:microsoft.com/office/officeart/2005/8/layout/chevron2"/>
    <dgm:cxn modelId="{C9213409-164C-4E97-92CC-55DC4B1EE7C0}" type="presParOf" srcId="{E01B6250-1B9A-4B28-9952-1ADAC2B7BE5A}" destId="{F071E03E-23E0-40DC-9A2E-40E8F9FCFDBA}" srcOrd="7" destOrd="0" presId="urn:microsoft.com/office/officeart/2005/8/layout/chevron2"/>
    <dgm:cxn modelId="{BC6B2162-3F23-40B4-AB8A-4E1649492EC9}" type="presParOf" srcId="{E01B6250-1B9A-4B28-9952-1ADAC2B7BE5A}" destId="{34C35E4B-8922-49EB-B15B-D2BCB3486EFB}" srcOrd="8" destOrd="0" presId="urn:microsoft.com/office/officeart/2005/8/layout/chevron2"/>
    <dgm:cxn modelId="{26B0FE97-61F5-4CB9-B8ED-BE38B7E22521}" type="presParOf" srcId="{34C35E4B-8922-49EB-B15B-D2BCB3486EFB}" destId="{ABCA55B5-CE64-47B9-B2BE-141BAF73DB36}" srcOrd="0" destOrd="0" presId="urn:microsoft.com/office/officeart/2005/8/layout/chevron2"/>
    <dgm:cxn modelId="{C3868494-E6C5-482F-89EC-3EF7054FB7DA}" type="presParOf" srcId="{34C35E4B-8922-49EB-B15B-D2BCB3486EFB}" destId="{EEA59996-26E5-472B-9661-9CA693B641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94684-FD13-44B7-9C28-1B0BDEAD7967}" type="doc">
      <dgm:prSet loTypeId="urn:microsoft.com/office/officeart/2005/8/layout/default#1" loCatId="list" qsTypeId="urn:microsoft.com/office/officeart/2005/8/quickstyle/simple1" qsCatId="simple" csTypeId="urn:microsoft.com/office/officeart/2005/8/colors/accent2_5" csCatId="accent2" phldr="1"/>
      <dgm:spPr/>
    </dgm:pt>
    <dgm:pt modelId="{DC2A01DD-F199-4A15-A6BA-180B68077618}">
      <dgm:prSet phldrT="[Text]"/>
      <dgm:spPr/>
      <dgm:t>
        <a:bodyPr/>
        <a:lstStyle/>
        <a:p>
          <a:r>
            <a:rPr lang="en-US" dirty="0"/>
            <a:t>Start a fund, like a 529 plan, to provide for your kids’ education.</a:t>
          </a:r>
        </a:p>
      </dgm:t>
    </dgm:pt>
    <dgm:pt modelId="{A1900A85-13AA-414F-9328-A245FB4B3C15}" type="parTrans" cxnId="{7BC7330F-FAEB-42A9-8C6F-56B6885C3ADE}">
      <dgm:prSet/>
      <dgm:spPr/>
      <dgm:t>
        <a:bodyPr/>
        <a:lstStyle/>
        <a:p>
          <a:endParaRPr lang="en-US"/>
        </a:p>
      </dgm:t>
    </dgm:pt>
    <dgm:pt modelId="{1445BEC1-4B1E-4B9A-8706-9BC0A5D93697}" type="sibTrans" cxnId="{7BC7330F-FAEB-42A9-8C6F-56B6885C3ADE}">
      <dgm:prSet/>
      <dgm:spPr/>
      <dgm:t>
        <a:bodyPr/>
        <a:lstStyle/>
        <a:p>
          <a:endParaRPr lang="en-US"/>
        </a:p>
      </dgm:t>
    </dgm:pt>
    <dgm:pt modelId="{4AE233A1-4F3B-458F-8EB9-240D1283CAE7}">
      <dgm:prSet phldrT="[Text]"/>
      <dgm:spPr/>
      <dgm:t>
        <a:bodyPr/>
        <a:lstStyle/>
        <a:p>
          <a:r>
            <a:rPr lang="en-US" dirty="0"/>
            <a:t>Plan to support aging parents, including long-term health care for them, yourself, and your spouse.</a:t>
          </a:r>
        </a:p>
      </dgm:t>
    </dgm:pt>
    <dgm:pt modelId="{5A56E0C5-CEB9-40F4-B4D9-ECC1D651711E}" type="parTrans" cxnId="{653DC445-2D95-468E-9990-A3168E7B11E3}">
      <dgm:prSet/>
      <dgm:spPr/>
      <dgm:t>
        <a:bodyPr/>
        <a:lstStyle/>
        <a:p>
          <a:endParaRPr lang="en-US"/>
        </a:p>
      </dgm:t>
    </dgm:pt>
    <dgm:pt modelId="{F6A7E7F2-C25C-4ED7-AAEF-16B4673DF4BF}" type="sibTrans" cxnId="{653DC445-2D95-468E-9990-A3168E7B11E3}">
      <dgm:prSet/>
      <dgm:spPr/>
      <dgm:t>
        <a:bodyPr/>
        <a:lstStyle/>
        <a:p>
          <a:endParaRPr lang="en-US"/>
        </a:p>
      </dgm:t>
    </dgm:pt>
    <dgm:pt modelId="{DDCC2117-45E3-4353-AE1D-C400BEA049AB}">
      <dgm:prSet phldrT="[Text]"/>
      <dgm:spPr/>
      <dgm:t>
        <a:bodyPr/>
        <a:lstStyle/>
        <a:p>
          <a:r>
            <a:rPr lang="en-US" dirty="0"/>
            <a:t>Meet with your financial advisor to discuss finances 3 to 6 months before you retire.</a:t>
          </a:r>
        </a:p>
      </dgm:t>
    </dgm:pt>
    <dgm:pt modelId="{779609BF-A878-4360-964B-6154A4CBA2C0}" type="parTrans" cxnId="{2749CBF2-5F81-4BC4-AAFA-03EF665D64B9}">
      <dgm:prSet/>
      <dgm:spPr/>
      <dgm:t>
        <a:bodyPr/>
        <a:lstStyle/>
        <a:p>
          <a:endParaRPr lang="en-US"/>
        </a:p>
      </dgm:t>
    </dgm:pt>
    <dgm:pt modelId="{1BA5032F-0B2D-4410-980A-CD093BC524C2}" type="sibTrans" cxnId="{2749CBF2-5F81-4BC4-AAFA-03EF665D64B9}">
      <dgm:prSet/>
      <dgm:spPr/>
      <dgm:t>
        <a:bodyPr/>
        <a:lstStyle/>
        <a:p>
          <a:endParaRPr lang="en-US"/>
        </a:p>
      </dgm:t>
    </dgm:pt>
    <dgm:pt modelId="{FA861DBE-48E5-4B2C-B818-96E44C827498}">
      <dgm:prSet/>
      <dgm:spPr/>
      <dgm:t>
        <a:bodyPr/>
        <a:lstStyle/>
        <a:p>
          <a:r>
            <a:rPr lang="en-US" dirty="0"/>
            <a:t>Continue paying into retirement accounts. Make housing and other retirement arrangements.</a:t>
          </a:r>
        </a:p>
      </dgm:t>
    </dgm:pt>
    <dgm:pt modelId="{7F5A7179-4B2F-47F8-84A0-BA11CC0CDF72}" type="parTrans" cxnId="{5D3F242A-60B8-4D12-86A7-F1ABFA2241F0}">
      <dgm:prSet/>
      <dgm:spPr/>
      <dgm:t>
        <a:bodyPr/>
        <a:lstStyle/>
        <a:p>
          <a:endParaRPr lang="en-US"/>
        </a:p>
      </dgm:t>
    </dgm:pt>
    <dgm:pt modelId="{88722EDF-564A-4726-9AFA-7762D0D343C4}" type="sibTrans" cxnId="{5D3F242A-60B8-4D12-86A7-F1ABFA2241F0}">
      <dgm:prSet/>
      <dgm:spPr/>
      <dgm:t>
        <a:bodyPr/>
        <a:lstStyle/>
        <a:p>
          <a:endParaRPr lang="en-US"/>
        </a:p>
      </dgm:t>
    </dgm:pt>
    <dgm:pt modelId="{ADEAF225-AE47-46CE-BCB3-8D42EBFDA2FA}" type="pres">
      <dgm:prSet presAssocID="{7E194684-FD13-44B7-9C28-1B0BDEAD7967}" presName="diagram" presStyleCnt="0">
        <dgm:presLayoutVars>
          <dgm:dir/>
          <dgm:resizeHandles val="exact"/>
        </dgm:presLayoutVars>
      </dgm:prSet>
      <dgm:spPr/>
    </dgm:pt>
    <dgm:pt modelId="{917928FE-8F5B-4BFF-9425-4A0EEC2F99FE}" type="pres">
      <dgm:prSet presAssocID="{DC2A01DD-F199-4A15-A6BA-180B68077618}" presName="node" presStyleLbl="node1" presStyleIdx="0" presStyleCnt="4">
        <dgm:presLayoutVars>
          <dgm:bulletEnabled val="1"/>
        </dgm:presLayoutVars>
      </dgm:prSet>
      <dgm:spPr/>
    </dgm:pt>
    <dgm:pt modelId="{7C355A00-356C-4DCB-B9A6-841D0F6667DF}" type="pres">
      <dgm:prSet presAssocID="{1445BEC1-4B1E-4B9A-8706-9BC0A5D93697}" presName="sibTrans" presStyleCnt="0"/>
      <dgm:spPr/>
    </dgm:pt>
    <dgm:pt modelId="{186F9CE6-85B4-444D-974D-570B8EFB63A0}" type="pres">
      <dgm:prSet presAssocID="{FA861DBE-48E5-4B2C-B818-96E44C827498}" presName="node" presStyleLbl="node1" presStyleIdx="1" presStyleCnt="4">
        <dgm:presLayoutVars>
          <dgm:bulletEnabled val="1"/>
        </dgm:presLayoutVars>
      </dgm:prSet>
      <dgm:spPr/>
    </dgm:pt>
    <dgm:pt modelId="{63E0B690-00A2-4FC4-BDDA-45D0655BC14C}" type="pres">
      <dgm:prSet presAssocID="{88722EDF-564A-4726-9AFA-7762D0D343C4}" presName="sibTrans" presStyleCnt="0"/>
      <dgm:spPr/>
    </dgm:pt>
    <dgm:pt modelId="{1A7DE49C-8AFB-4D28-A26B-7B6AEE0A523F}" type="pres">
      <dgm:prSet presAssocID="{4AE233A1-4F3B-458F-8EB9-240D1283CAE7}" presName="node" presStyleLbl="node1" presStyleIdx="2" presStyleCnt="4">
        <dgm:presLayoutVars>
          <dgm:bulletEnabled val="1"/>
        </dgm:presLayoutVars>
      </dgm:prSet>
      <dgm:spPr/>
    </dgm:pt>
    <dgm:pt modelId="{78E93F72-D833-40F8-9959-88800D165026}" type="pres">
      <dgm:prSet presAssocID="{F6A7E7F2-C25C-4ED7-AAEF-16B4673DF4BF}" presName="sibTrans" presStyleCnt="0"/>
      <dgm:spPr/>
    </dgm:pt>
    <dgm:pt modelId="{55B6B2C5-3F1D-4822-AF31-E5339CEB311F}" type="pres">
      <dgm:prSet presAssocID="{DDCC2117-45E3-4353-AE1D-C400BEA049AB}" presName="node" presStyleLbl="node1" presStyleIdx="3" presStyleCnt="4">
        <dgm:presLayoutVars>
          <dgm:bulletEnabled val="1"/>
        </dgm:presLayoutVars>
      </dgm:prSet>
      <dgm:spPr/>
    </dgm:pt>
  </dgm:ptLst>
  <dgm:cxnLst>
    <dgm:cxn modelId="{7BC7330F-FAEB-42A9-8C6F-56B6885C3ADE}" srcId="{7E194684-FD13-44B7-9C28-1B0BDEAD7967}" destId="{DC2A01DD-F199-4A15-A6BA-180B68077618}" srcOrd="0" destOrd="0" parTransId="{A1900A85-13AA-414F-9328-A245FB4B3C15}" sibTransId="{1445BEC1-4B1E-4B9A-8706-9BC0A5D93697}"/>
    <dgm:cxn modelId="{A6F9071C-0B8B-4690-831D-A0C54D432462}" type="presOf" srcId="{4AE233A1-4F3B-458F-8EB9-240D1283CAE7}" destId="{1A7DE49C-8AFB-4D28-A26B-7B6AEE0A523F}" srcOrd="0" destOrd="0" presId="urn:microsoft.com/office/officeart/2005/8/layout/default#1"/>
    <dgm:cxn modelId="{EE0E4C1E-9E2B-48C0-9D95-65C9E70015FF}" type="presOf" srcId="{FA861DBE-48E5-4B2C-B818-96E44C827498}" destId="{186F9CE6-85B4-444D-974D-570B8EFB63A0}" srcOrd="0" destOrd="0" presId="urn:microsoft.com/office/officeart/2005/8/layout/default#1"/>
    <dgm:cxn modelId="{5D3F242A-60B8-4D12-86A7-F1ABFA2241F0}" srcId="{7E194684-FD13-44B7-9C28-1B0BDEAD7967}" destId="{FA861DBE-48E5-4B2C-B818-96E44C827498}" srcOrd="1" destOrd="0" parTransId="{7F5A7179-4B2F-47F8-84A0-BA11CC0CDF72}" sibTransId="{88722EDF-564A-4726-9AFA-7762D0D343C4}"/>
    <dgm:cxn modelId="{AB58C231-9480-4914-9442-23829C481CA6}" type="presOf" srcId="{7E194684-FD13-44B7-9C28-1B0BDEAD7967}" destId="{ADEAF225-AE47-46CE-BCB3-8D42EBFDA2FA}" srcOrd="0" destOrd="0" presId="urn:microsoft.com/office/officeart/2005/8/layout/default#1"/>
    <dgm:cxn modelId="{2A19493D-1A12-427C-B850-FDAD8242C9FA}" type="presOf" srcId="{DDCC2117-45E3-4353-AE1D-C400BEA049AB}" destId="{55B6B2C5-3F1D-4822-AF31-E5339CEB311F}" srcOrd="0" destOrd="0" presId="urn:microsoft.com/office/officeart/2005/8/layout/default#1"/>
    <dgm:cxn modelId="{FF323161-766E-4746-ABC3-42D82393DB81}" type="presOf" srcId="{DC2A01DD-F199-4A15-A6BA-180B68077618}" destId="{917928FE-8F5B-4BFF-9425-4A0EEC2F99FE}" srcOrd="0" destOrd="0" presId="urn:microsoft.com/office/officeart/2005/8/layout/default#1"/>
    <dgm:cxn modelId="{653DC445-2D95-468E-9990-A3168E7B11E3}" srcId="{7E194684-FD13-44B7-9C28-1B0BDEAD7967}" destId="{4AE233A1-4F3B-458F-8EB9-240D1283CAE7}" srcOrd="2" destOrd="0" parTransId="{5A56E0C5-CEB9-40F4-B4D9-ECC1D651711E}" sibTransId="{F6A7E7F2-C25C-4ED7-AAEF-16B4673DF4BF}"/>
    <dgm:cxn modelId="{2749CBF2-5F81-4BC4-AAFA-03EF665D64B9}" srcId="{7E194684-FD13-44B7-9C28-1B0BDEAD7967}" destId="{DDCC2117-45E3-4353-AE1D-C400BEA049AB}" srcOrd="3" destOrd="0" parTransId="{779609BF-A878-4360-964B-6154A4CBA2C0}" sibTransId="{1BA5032F-0B2D-4410-980A-CD093BC524C2}"/>
    <dgm:cxn modelId="{92C80514-5E69-47F2-AE47-2538BFB80FB3}" type="presParOf" srcId="{ADEAF225-AE47-46CE-BCB3-8D42EBFDA2FA}" destId="{917928FE-8F5B-4BFF-9425-4A0EEC2F99FE}" srcOrd="0" destOrd="0" presId="urn:microsoft.com/office/officeart/2005/8/layout/default#1"/>
    <dgm:cxn modelId="{2CA463B8-9516-479A-9171-BA4B12DED05D}" type="presParOf" srcId="{ADEAF225-AE47-46CE-BCB3-8D42EBFDA2FA}" destId="{7C355A00-356C-4DCB-B9A6-841D0F6667DF}" srcOrd="1" destOrd="0" presId="urn:microsoft.com/office/officeart/2005/8/layout/default#1"/>
    <dgm:cxn modelId="{3ADCAC2A-7B01-4F3D-9AD2-2A080E9B1E42}" type="presParOf" srcId="{ADEAF225-AE47-46CE-BCB3-8D42EBFDA2FA}" destId="{186F9CE6-85B4-444D-974D-570B8EFB63A0}" srcOrd="2" destOrd="0" presId="urn:microsoft.com/office/officeart/2005/8/layout/default#1"/>
    <dgm:cxn modelId="{86E751A9-FF46-46B3-BAA6-609A04827FD1}" type="presParOf" srcId="{ADEAF225-AE47-46CE-BCB3-8D42EBFDA2FA}" destId="{63E0B690-00A2-4FC4-BDDA-45D0655BC14C}" srcOrd="3" destOrd="0" presId="urn:microsoft.com/office/officeart/2005/8/layout/default#1"/>
    <dgm:cxn modelId="{639E2EAD-038F-4C5C-AC71-38DE9A783885}" type="presParOf" srcId="{ADEAF225-AE47-46CE-BCB3-8D42EBFDA2FA}" destId="{1A7DE49C-8AFB-4D28-A26B-7B6AEE0A523F}" srcOrd="4" destOrd="0" presId="urn:microsoft.com/office/officeart/2005/8/layout/default#1"/>
    <dgm:cxn modelId="{7399B53B-FABE-4CD5-B672-EF18EEC883B6}" type="presParOf" srcId="{ADEAF225-AE47-46CE-BCB3-8D42EBFDA2FA}" destId="{78E93F72-D833-40F8-9959-88800D165026}" srcOrd="5" destOrd="0" presId="urn:microsoft.com/office/officeart/2005/8/layout/default#1"/>
    <dgm:cxn modelId="{EFDBE4E3-8821-4176-9AD8-7797FCBB4288}" type="presParOf" srcId="{ADEAF225-AE47-46CE-BCB3-8D42EBFDA2FA}" destId="{55B6B2C5-3F1D-4822-AF31-E5339CEB311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BE85B7-B679-4757-8B79-439BF6F1CD60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F5A8A37-BCEC-4A21-AAE8-2C285F2B8984}">
      <dgm:prSet phldrT="[Text]"/>
      <dgm:spPr/>
      <dgm:t>
        <a:bodyPr/>
        <a:lstStyle/>
        <a:p>
          <a:r>
            <a:rPr lang="en-US" dirty="0"/>
            <a:t>Refinance mortgage or auto loan.</a:t>
          </a:r>
        </a:p>
      </dgm:t>
    </dgm:pt>
    <dgm:pt modelId="{452C7D29-F5EA-4F6F-A6DB-E413A7A48226}" type="parTrans" cxnId="{509212AF-2D60-4170-952E-975FDE942B05}">
      <dgm:prSet/>
      <dgm:spPr/>
      <dgm:t>
        <a:bodyPr/>
        <a:lstStyle/>
        <a:p>
          <a:endParaRPr lang="en-US"/>
        </a:p>
      </dgm:t>
    </dgm:pt>
    <dgm:pt modelId="{F3DA95EF-ADA3-481A-99FC-9A43905DCCDF}" type="sibTrans" cxnId="{509212AF-2D60-4170-952E-975FDE942B05}">
      <dgm:prSet/>
      <dgm:spPr/>
      <dgm:t>
        <a:bodyPr/>
        <a:lstStyle/>
        <a:p>
          <a:endParaRPr lang="en-US"/>
        </a:p>
      </dgm:t>
    </dgm:pt>
    <dgm:pt modelId="{D52106B5-244F-44D8-A273-91F4310CE6FC}">
      <dgm:prSet phldrT="[Text]"/>
      <dgm:spPr/>
      <dgm:t>
        <a:bodyPr/>
        <a:lstStyle/>
        <a:p>
          <a:r>
            <a:rPr lang="en-US" dirty="0"/>
            <a:t>Reduce credit card debt.</a:t>
          </a:r>
        </a:p>
      </dgm:t>
    </dgm:pt>
    <dgm:pt modelId="{2A9605BF-9012-4096-A668-06B2C03E60BC}" type="parTrans" cxnId="{EBA51036-74AF-4DA5-8AFC-824E3688582E}">
      <dgm:prSet/>
      <dgm:spPr/>
      <dgm:t>
        <a:bodyPr/>
        <a:lstStyle/>
        <a:p>
          <a:endParaRPr lang="en-US"/>
        </a:p>
      </dgm:t>
    </dgm:pt>
    <dgm:pt modelId="{461D0A95-2E17-4F38-BA75-CABF182F8D22}" type="sibTrans" cxnId="{EBA51036-74AF-4DA5-8AFC-824E3688582E}">
      <dgm:prSet/>
      <dgm:spPr/>
      <dgm:t>
        <a:bodyPr/>
        <a:lstStyle/>
        <a:p>
          <a:endParaRPr lang="en-US"/>
        </a:p>
      </dgm:t>
    </dgm:pt>
    <dgm:pt modelId="{C5C56DDF-CA7D-40E0-8892-B23AE06D920F}">
      <dgm:prSet phldrT="[Text]"/>
      <dgm:spPr/>
      <dgm:t>
        <a:bodyPr/>
        <a:lstStyle/>
        <a:p>
          <a:r>
            <a:rPr lang="en-US" dirty="0"/>
            <a:t>Watch your food expenses.</a:t>
          </a:r>
        </a:p>
      </dgm:t>
    </dgm:pt>
    <dgm:pt modelId="{EA10B118-24FA-4BFE-9E04-2FB8080A6111}" type="parTrans" cxnId="{FE8AB5D6-922B-4B10-8097-56BF971FECEF}">
      <dgm:prSet/>
      <dgm:spPr/>
      <dgm:t>
        <a:bodyPr/>
        <a:lstStyle/>
        <a:p>
          <a:endParaRPr lang="en-US"/>
        </a:p>
      </dgm:t>
    </dgm:pt>
    <dgm:pt modelId="{AFAEF3D4-7C12-45E6-A04D-585D621F8C79}" type="sibTrans" cxnId="{FE8AB5D6-922B-4B10-8097-56BF971FECEF}">
      <dgm:prSet/>
      <dgm:spPr/>
      <dgm:t>
        <a:bodyPr/>
        <a:lstStyle/>
        <a:p>
          <a:endParaRPr lang="en-US"/>
        </a:p>
      </dgm:t>
    </dgm:pt>
    <dgm:pt modelId="{723173B4-0FEC-4DC6-A2C7-1616F89D9D54}">
      <dgm:prSet phldrT="[Text]"/>
      <dgm:spPr/>
      <dgm:t>
        <a:bodyPr/>
        <a:lstStyle/>
        <a:p>
          <a:r>
            <a:rPr lang="en-US" dirty="0"/>
            <a:t>Budget entertainment spending.</a:t>
          </a:r>
        </a:p>
      </dgm:t>
    </dgm:pt>
    <dgm:pt modelId="{24E9A8F0-4C7C-4FA4-93A7-55A8CAEA5DE7}" type="parTrans" cxnId="{A110D7F6-4DF9-4E8B-809E-B0E4C972181C}">
      <dgm:prSet/>
      <dgm:spPr/>
      <dgm:t>
        <a:bodyPr/>
        <a:lstStyle/>
        <a:p>
          <a:endParaRPr lang="en-US"/>
        </a:p>
      </dgm:t>
    </dgm:pt>
    <dgm:pt modelId="{D8C95F41-5332-484C-86E5-25897C6987A3}" type="sibTrans" cxnId="{A110D7F6-4DF9-4E8B-809E-B0E4C972181C}">
      <dgm:prSet/>
      <dgm:spPr/>
      <dgm:t>
        <a:bodyPr/>
        <a:lstStyle/>
        <a:p>
          <a:endParaRPr lang="en-US"/>
        </a:p>
      </dgm:t>
    </dgm:pt>
    <dgm:pt modelId="{ADC4542C-0718-4A1E-8A35-6001C8DB60AF}">
      <dgm:prSet phldrT="[Text]"/>
      <dgm:spPr/>
      <dgm:t>
        <a:bodyPr/>
        <a:lstStyle/>
        <a:p>
          <a:r>
            <a:rPr lang="en-US" dirty="0"/>
            <a:t>Look each month for household costs to cut.</a:t>
          </a:r>
        </a:p>
      </dgm:t>
    </dgm:pt>
    <dgm:pt modelId="{349085E2-EA6E-4A93-9F36-1C0ACAD59DB4}" type="parTrans" cxnId="{B96D98CD-C968-4D28-B174-9FBFEE89E828}">
      <dgm:prSet/>
      <dgm:spPr/>
      <dgm:t>
        <a:bodyPr/>
        <a:lstStyle/>
        <a:p>
          <a:endParaRPr lang="en-US"/>
        </a:p>
      </dgm:t>
    </dgm:pt>
    <dgm:pt modelId="{034604AC-7B20-49A8-8FC7-31D3CE19672D}" type="sibTrans" cxnId="{B96D98CD-C968-4D28-B174-9FBFEE89E828}">
      <dgm:prSet/>
      <dgm:spPr/>
      <dgm:t>
        <a:bodyPr/>
        <a:lstStyle/>
        <a:p>
          <a:endParaRPr lang="en-US"/>
        </a:p>
      </dgm:t>
    </dgm:pt>
    <dgm:pt modelId="{A96BE0AE-C5BE-4D6B-8250-C86EAE110E16}" type="pres">
      <dgm:prSet presAssocID="{C5BE85B7-B679-4757-8B79-439BF6F1CD60}" presName="Name0" presStyleCnt="0">
        <dgm:presLayoutVars>
          <dgm:dir/>
          <dgm:resizeHandles val="exact"/>
        </dgm:presLayoutVars>
      </dgm:prSet>
      <dgm:spPr/>
    </dgm:pt>
    <dgm:pt modelId="{B1C89ED8-A940-4C4B-A329-9ABEEFD3A8ED}" type="pres">
      <dgm:prSet presAssocID="{C5BE85B7-B679-4757-8B79-439BF6F1CD60}" presName="cycle" presStyleCnt="0"/>
      <dgm:spPr/>
    </dgm:pt>
    <dgm:pt modelId="{B54F7E0C-7DA2-4D69-AF88-C8F4D839F227}" type="pres">
      <dgm:prSet presAssocID="{FF5A8A37-BCEC-4A21-AAE8-2C285F2B8984}" presName="nodeFirstNode" presStyleLbl="node1" presStyleIdx="0" presStyleCnt="5">
        <dgm:presLayoutVars>
          <dgm:bulletEnabled val="1"/>
        </dgm:presLayoutVars>
      </dgm:prSet>
      <dgm:spPr/>
    </dgm:pt>
    <dgm:pt modelId="{7394358F-9CFF-41C8-B945-B791289F2F3B}" type="pres">
      <dgm:prSet presAssocID="{F3DA95EF-ADA3-481A-99FC-9A43905DCCDF}" presName="sibTransFirstNode" presStyleLbl="bgShp" presStyleIdx="0" presStyleCnt="1"/>
      <dgm:spPr/>
    </dgm:pt>
    <dgm:pt modelId="{83BAD270-72E1-40EB-9E73-FC456BAEFD41}" type="pres">
      <dgm:prSet presAssocID="{D52106B5-244F-44D8-A273-91F4310CE6FC}" presName="nodeFollowingNodes" presStyleLbl="node1" presStyleIdx="1" presStyleCnt="5">
        <dgm:presLayoutVars>
          <dgm:bulletEnabled val="1"/>
        </dgm:presLayoutVars>
      </dgm:prSet>
      <dgm:spPr/>
    </dgm:pt>
    <dgm:pt modelId="{EDD72BD2-CD27-45BA-B3A8-26AD2CC47B69}" type="pres">
      <dgm:prSet presAssocID="{C5C56DDF-CA7D-40E0-8892-B23AE06D920F}" presName="nodeFollowingNodes" presStyleLbl="node1" presStyleIdx="2" presStyleCnt="5">
        <dgm:presLayoutVars>
          <dgm:bulletEnabled val="1"/>
        </dgm:presLayoutVars>
      </dgm:prSet>
      <dgm:spPr/>
    </dgm:pt>
    <dgm:pt modelId="{2C68130F-59B3-41E9-9712-93FFA2101232}" type="pres">
      <dgm:prSet presAssocID="{723173B4-0FEC-4DC6-A2C7-1616F89D9D54}" presName="nodeFollowingNodes" presStyleLbl="node1" presStyleIdx="3" presStyleCnt="5">
        <dgm:presLayoutVars>
          <dgm:bulletEnabled val="1"/>
        </dgm:presLayoutVars>
      </dgm:prSet>
      <dgm:spPr/>
    </dgm:pt>
    <dgm:pt modelId="{2A534167-EFB1-45F4-A7BD-FEC1DB03F4D2}" type="pres">
      <dgm:prSet presAssocID="{ADC4542C-0718-4A1E-8A35-6001C8DB60A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924D801-5386-4ACF-8110-AEBF98D5CA07}" type="presOf" srcId="{723173B4-0FEC-4DC6-A2C7-1616F89D9D54}" destId="{2C68130F-59B3-41E9-9712-93FFA2101232}" srcOrd="0" destOrd="0" presId="urn:microsoft.com/office/officeart/2005/8/layout/cycle3"/>
    <dgm:cxn modelId="{EBA51036-74AF-4DA5-8AFC-824E3688582E}" srcId="{C5BE85B7-B679-4757-8B79-439BF6F1CD60}" destId="{D52106B5-244F-44D8-A273-91F4310CE6FC}" srcOrd="1" destOrd="0" parTransId="{2A9605BF-9012-4096-A668-06B2C03E60BC}" sibTransId="{461D0A95-2E17-4F38-BA75-CABF182F8D22}"/>
    <dgm:cxn modelId="{0CA33979-DBC1-40CE-8484-1712DB15EF9D}" type="presOf" srcId="{F3DA95EF-ADA3-481A-99FC-9A43905DCCDF}" destId="{7394358F-9CFF-41C8-B945-B791289F2F3B}" srcOrd="0" destOrd="0" presId="urn:microsoft.com/office/officeart/2005/8/layout/cycle3"/>
    <dgm:cxn modelId="{848F077C-FFED-46CF-86C7-9E1D48B95115}" type="presOf" srcId="{D52106B5-244F-44D8-A273-91F4310CE6FC}" destId="{83BAD270-72E1-40EB-9E73-FC456BAEFD41}" srcOrd="0" destOrd="0" presId="urn:microsoft.com/office/officeart/2005/8/layout/cycle3"/>
    <dgm:cxn modelId="{6C649E8A-5AD8-4CFB-B5AF-836D6BDE10E7}" type="presOf" srcId="{FF5A8A37-BCEC-4A21-AAE8-2C285F2B8984}" destId="{B54F7E0C-7DA2-4D69-AF88-C8F4D839F227}" srcOrd="0" destOrd="0" presId="urn:microsoft.com/office/officeart/2005/8/layout/cycle3"/>
    <dgm:cxn modelId="{509212AF-2D60-4170-952E-975FDE942B05}" srcId="{C5BE85B7-B679-4757-8B79-439BF6F1CD60}" destId="{FF5A8A37-BCEC-4A21-AAE8-2C285F2B8984}" srcOrd="0" destOrd="0" parTransId="{452C7D29-F5EA-4F6F-A6DB-E413A7A48226}" sibTransId="{F3DA95EF-ADA3-481A-99FC-9A43905DCCDF}"/>
    <dgm:cxn modelId="{B96D98CD-C968-4D28-B174-9FBFEE89E828}" srcId="{C5BE85B7-B679-4757-8B79-439BF6F1CD60}" destId="{ADC4542C-0718-4A1E-8A35-6001C8DB60AF}" srcOrd="4" destOrd="0" parTransId="{349085E2-EA6E-4A93-9F36-1C0ACAD59DB4}" sibTransId="{034604AC-7B20-49A8-8FC7-31D3CE19672D}"/>
    <dgm:cxn modelId="{FE8AB5D6-922B-4B10-8097-56BF971FECEF}" srcId="{C5BE85B7-B679-4757-8B79-439BF6F1CD60}" destId="{C5C56DDF-CA7D-40E0-8892-B23AE06D920F}" srcOrd="2" destOrd="0" parTransId="{EA10B118-24FA-4BFE-9E04-2FB8080A6111}" sibTransId="{AFAEF3D4-7C12-45E6-A04D-585D621F8C79}"/>
    <dgm:cxn modelId="{C14655E8-5386-4156-A04C-B1CB7158850D}" type="presOf" srcId="{C5C56DDF-CA7D-40E0-8892-B23AE06D920F}" destId="{EDD72BD2-CD27-45BA-B3A8-26AD2CC47B69}" srcOrd="0" destOrd="0" presId="urn:microsoft.com/office/officeart/2005/8/layout/cycle3"/>
    <dgm:cxn modelId="{A110D7F6-4DF9-4E8B-809E-B0E4C972181C}" srcId="{C5BE85B7-B679-4757-8B79-439BF6F1CD60}" destId="{723173B4-0FEC-4DC6-A2C7-1616F89D9D54}" srcOrd="3" destOrd="0" parTransId="{24E9A8F0-4C7C-4FA4-93A7-55A8CAEA5DE7}" sibTransId="{D8C95F41-5332-484C-86E5-25897C6987A3}"/>
    <dgm:cxn modelId="{2DF200FA-6656-437B-80D8-A423DBF32DC4}" type="presOf" srcId="{C5BE85B7-B679-4757-8B79-439BF6F1CD60}" destId="{A96BE0AE-C5BE-4D6B-8250-C86EAE110E16}" srcOrd="0" destOrd="0" presId="urn:microsoft.com/office/officeart/2005/8/layout/cycle3"/>
    <dgm:cxn modelId="{342565FA-7D09-4D64-8029-CC92C81A7E14}" type="presOf" srcId="{ADC4542C-0718-4A1E-8A35-6001C8DB60AF}" destId="{2A534167-EFB1-45F4-A7BD-FEC1DB03F4D2}" srcOrd="0" destOrd="0" presId="urn:microsoft.com/office/officeart/2005/8/layout/cycle3"/>
    <dgm:cxn modelId="{A7A542E1-5F6E-4D3F-9F40-96092056E624}" type="presParOf" srcId="{A96BE0AE-C5BE-4D6B-8250-C86EAE110E16}" destId="{B1C89ED8-A940-4C4B-A329-9ABEEFD3A8ED}" srcOrd="0" destOrd="0" presId="urn:microsoft.com/office/officeart/2005/8/layout/cycle3"/>
    <dgm:cxn modelId="{ABC695E7-3094-49DD-ABAA-C6544E0979DC}" type="presParOf" srcId="{B1C89ED8-A940-4C4B-A329-9ABEEFD3A8ED}" destId="{B54F7E0C-7DA2-4D69-AF88-C8F4D839F227}" srcOrd="0" destOrd="0" presId="urn:microsoft.com/office/officeart/2005/8/layout/cycle3"/>
    <dgm:cxn modelId="{C8E34035-F602-479A-9B6B-086E182D9A83}" type="presParOf" srcId="{B1C89ED8-A940-4C4B-A329-9ABEEFD3A8ED}" destId="{7394358F-9CFF-41C8-B945-B791289F2F3B}" srcOrd="1" destOrd="0" presId="urn:microsoft.com/office/officeart/2005/8/layout/cycle3"/>
    <dgm:cxn modelId="{A053E677-5816-4DE3-B68C-9F59C25C303B}" type="presParOf" srcId="{B1C89ED8-A940-4C4B-A329-9ABEEFD3A8ED}" destId="{83BAD270-72E1-40EB-9E73-FC456BAEFD41}" srcOrd="2" destOrd="0" presId="urn:microsoft.com/office/officeart/2005/8/layout/cycle3"/>
    <dgm:cxn modelId="{F39CC321-43D7-44F3-8C73-362D14E7E3AE}" type="presParOf" srcId="{B1C89ED8-A940-4C4B-A329-9ABEEFD3A8ED}" destId="{EDD72BD2-CD27-45BA-B3A8-26AD2CC47B69}" srcOrd="3" destOrd="0" presId="urn:microsoft.com/office/officeart/2005/8/layout/cycle3"/>
    <dgm:cxn modelId="{2100EAE8-E9AD-4215-BBD7-144F37082E93}" type="presParOf" srcId="{B1C89ED8-A940-4C4B-A329-9ABEEFD3A8ED}" destId="{2C68130F-59B3-41E9-9712-93FFA2101232}" srcOrd="4" destOrd="0" presId="urn:microsoft.com/office/officeart/2005/8/layout/cycle3"/>
    <dgm:cxn modelId="{7B35FF82-F954-4EEB-B9D2-ACE2A7369381}" type="presParOf" srcId="{B1C89ED8-A940-4C4B-A329-9ABEEFD3A8ED}" destId="{2A534167-EFB1-45F4-A7BD-FEC1DB03F4D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A6590B-327B-408C-8A0A-C36ABAD6C9CA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BB91558E-E8F6-480B-8E80-20BFAB629607}">
      <dgm:prSet phldrT="[Text]"/>
      <dgm:spPr/>
      <dgm:t>
        <a:bodyPr/>
        <a:lstStyle/>
        <a:p>
          <a:r>
            <a:rPr lang="en-US" dirty="0"/>
            <a:t>Track spending on Mint.com and set budgeting goals.</a:t>
          </a:r>
        </a:p>
      </dgm:t>
    </dgm:pt>
    <dgm:pt modelId="{89A07089-659A-40E8-BF50-EA193350F182}" type="parTrans" cxnId="{172F3595-7492-4C72-B3E4-E9E1F1E44D98}">
      <dgm:prSet/>
      <dgm:spPr/>
      <dgm:t>
        <a:bodyPr/>
        <a:lstStyle/>
        <a:p>
          <a:endParaRPr lang="en-US"/>
        </a:p>
      </dgm:t>
    </dgm:pt>
    <dgm:pt modelId="{57FFEC60-1550-47DB-BF6E-F8243BF87C14}" type="sibTrans" cxnId="{172F3595-7492-4C72-B3E4-E9E1F1E44D98}">
      <dgm:prSet/>
      <dgm:spPr/>
      <dgm:t>
        <a:bodyPr/>
        <a:lstStyle/>
        <a:p>
          <a:endParaRPr lang="en-US"/>
        </a:p>
      </dgm:t>
    </dgm:pt>
    <dgm:pt modelId="{83CC57C8-72CA-4FB6-B0ED-7B902728AB03}">
      <dgm:prSet phldrT="[Text]" custT="1"/>
      <dgm:spPr/>
      <dgm:t>
        <a:bodyPr/>
        <a:lstStyle/>
        <a:p>
          <a:r>
            <a:rPr lang="en-US" sz="1600" dirty="0"/>
            <a:t>Set aside $10 daily for retirement.</a:t>
          </a:r>
        </a:p>
      </dgm:t>
    </dgm:pt>
    <dgm:pt modelId="{988E63D1-5055-41E6-8FAF-DC5F55C5EB39}" type="parTrans" cxnId="{D744DC80-9467-416F-BD2C-E7D7007741BF}">
      <dgm:prSet/>
      <dgm:spPr/>
      <dgm:t>
        <a:bodyPr/>
        <a:lstStyle/>
        <a:p>
          <a:endParaRPr lang="en-US"/>
        </a:p>
      </dgm:t>
    </dgm:pt>
    <dgm:pt modelId="{5A80B962-5206-4007-AA97-F27EFC552497}" type="sibTrans" cxnId="{D744DC80-9467-416F-BD2C-E7D7007741BF}">
      <dgm:prSet/>
      <dgm:spPr/>
      <dgm:t>
        <a:bodyPr/>
        <a:lstStyle/>
        <a:p>
          <a:endParaRPr lang="en-US"/>
        </a:p>
      </dgm:t>
    </dgm:pt>
    <dgm:pt modelId="{1D62D207-363C-4502-A785-7CE0FF2D8684}">
      <dgm:prSet phldrT="[Text]"/>
      <dgm:spPr/>
      <dgm:t>
        <a:bodyPr/>
        <a:lstStyle/>
        <a:p>
          <a:r>
            <a:rPr lang="en-US" dirty="0"/>
            <a:t>Save a bit of money each day.</a:t>
          </a:r>
        </a:p>
      </dgm:t>
    </dgm:pt>
    <dgm:pt modelId="{D33C357E-3D2C-43BA-90A0-AE8874135449}" type="parTrans" cxnId="{179EAC49-C8B4-40E0-B594-AA6E8326F2DF}">
      <dgm:prSet/>
      <dgm:spPr/>
      <dgm:t>
        <a:bodyPr/>
        <a:lstStyle/>
        <a:p>
          <a:endParaRPr lang="en-US"/>
        </a:p>
      </dgm:t>
    </dgm:pt>
    <dgm:pt modelId="{135DE8E2-7501-45E0-83EF-1494ABFB1D0E}" type="sibTrans" cxnId="{179EAC49-C8B4-40E0-B594-AA6E8326F2DF}">
      <dgm:prSet/>
      <dgm:spPr/>
      <dgm:t>
        <a:bodyPr/>
        <a:lstStyle/>
        <a:p>
          <a:endParaRPr lang="en-US"/>
        </a:p>
      </dgm:t>
    </dgm:pt>
    <dgm:pt modelId="{3740E511-689F-4885-BFAC-5D6E1B0D67EB}" type="pres">
      <dgm:prSet presAssocID="{60A6590B-327B-408C-8A0A-C36ABAD6C9C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5A2679-BFEA-41BE-8069-2471033025C5}" type="pres">
      <dgm:prSet presAssocID="{BB91558E-E8F6-480B-8E80-20BFAB629607}" presName="gear1" presStyleLbl="node1" presStyleIdx="0" presStyleCnt="3">
        <dgm:presLayoutVars>
          <dgm:chMax val="1"/>
          <dgm:bulletEnabled val="1"/>
        </dgm:presLayoutVars>
      </dgm:prSet>
      <dgm:spPr/>
    </dgm:pt>
    <dgm:pt modelId="{34260095-69D5-445D-B0C6-C0110BF4FC47}" type="pres">
      <dgm:prSet presAssocID="{BB91558E-E8F6-480B-8E80-20BFAB629607}" presName="gear1srcNode" presStyleLbl="node1" presStyleIdx="0" presStyleCnt="3"/>
      <dgm:spPr/>
    </dgm:pt>
    <dgm:pt modelId="{4FCCA8AD-4B08-4D61-8F49-5F8C470AF4F7}" type="pres">
      <dgm:prSet presAssocID="{BB91558E-E8F6-480B-8E80-20BFAB629607}" presName="gear1dstNode" presStyleLbl="node1" presStyleIdx="0" presStyleCnt="3"/>
      <dgm:spPr/>
    </dgm:pt>
    <dgm:pt modelId="{9B1E609D-9810-4F8E-AF5C-38ED893073AD}" type="pres">
      <dgm:prSet presAssocID="{83CC57C8-72CA-4FB6-B0ED-7B902728AB03}" presName="gear2" presStyleLbl="node1" presStyleIdx="1" presStyleCnt="3" custScaleX="115458">
        <dgm:presLayoutVars>
          <dgm:chMax val="1"/>
          <dgm:bulletEnabled val="1"/>
        </dgm:presLayoutVars>
      </dgm:prSet>
      <dgm:spPr/>
    </dgm:pt>
    <dgm:pt modelId="{D79267EF-7E5C-402D-8769-8C79D48F6C1A}" type="pres">
      <dgm:prSet presAssocID="{83CC57C8-72CA-4FB6-B0ED-7B902728AB03}" presName="gear2srcNode" presStyleLbl="node1" presStyleIdx="1" presStyleCnt="3"/>
      <dgm:spPr/>
    </dgm:pt>
    <dgm:pt modelId="{BACAED56-57FF-41AD-BEEE-421F6281F7DD}" type="pres">
      <dgm:prSet presAssocID="{83CC57C8-72CA-4FB6-B0ED-7B902728AB03}" presName="gear2dstNode" presStyleLbl="node1" presStyleIdx="1" presStyleCnt="3"/>
      <dgm:spPr/>
    </dgm:pt>
    <dgm:pt modelId="{F69C4558-516B-4927-BC2F-B8639BDC3478}" type="pres">
      <dgm:prSet presAssocID="{1D62D207-363C-4502-A785-7CE0FF2D8684}" presName="gear3" presStyleLbl="node1" presStyleIdx="2" presStyleCnt="3"/>
      <dgm:spPr/>
    </dgm:pt>
    <dgm:pt modelId="{2B52D96B-E683-4A2B-A26C-D25035B2C106}" type="pres">
      <dgm:prSet presAssocID="{1D62D207-363C-4502-A785-7CE0FF2D868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75D38E9-1DB3-4C27-8D0F-98545A1CCBCB}" type="pres">
      <dgm:prSet presAssocID="{1D62D207-363C-4502-A785-7CE0FF2D8684}" presName="gear3srcNode" presStyleLbl="node1" presStyleIdx="2" presStyleCnt="3"/>
      <dgm:spPr/>
    </dgm:pt>
    <dgm:pt modelId="{BD1E2B5C-4AD7-4BB0-A542-97E406E565E6}" type="pres">
      <dgm:prSet presAssocID="{1D62D207-363C-4502-A785-7CE0FF2D8684}" presName="gear3dstNode" presStyleLbl="node1" presStyleIdx="2" presStyleCnt="3"/>
      <dgm:spPr/>
    </dgm:pt>
    <dgm:pt modelId="{D2F275A3-2EE3-47D4-A758-F766FBB66BE7}" type="pres">
      <dgm:prSet presAssocID="{57FFEC60-1550-47DB-BF6E-F8243BF87C14}" presName="connector1" presStyleLbl="sibTrans2D1" presStyleIdx="0" presStyleCnt="3"/>
      <dgm:spPr/>
    </dgm:pt>
    <dgm:pt modelId="{05CF3FB1-4168-4DBA-940A-23D453DB803D}" type="pres">
      <dgm:prSet presAssocID="{5A80B962-5206-4007-AA97-F27EFC552497}" presName="connector2" presStyleLbl="sibTrans2D1" presStyleIdx="1" presStyleCnt="3"/>
      <dgm:spPr/>
    </dgm:pt>
    <dgm:pt modelId="{B1DF4AD6-09B0-43B4-ADD6-C467C0054593}" type="pres">
      <dgm:prSet presAssocID="{135DE8E2-7501-45E0-83EF-1494ABFB1D0E}" presName="connector3" presStyleLbl="sibTrans2D1" presStyleIdx="2" presStyleCnt="3"/>
      <dgm:spPr/>
    </dgm:pt>
  </dgm:ptLst>
  <dgm:cxnLst>
    <dgm:cxn modelId="{1F326A1D-DE48-49C0-B308-853249BC30D8}" type="presOf" srcId="{5A80B962-5206-4007-AA97-F27EFC552497}" destId="{05CF3FB1-4168-4DBA-940A-23D453DB803D}" srcOrd="0" destOrd="0" presId="urn:microsoft.com/office/officeart/2005/8/layout/gear1"/>
    <dgm:cxn modelId="{20CF2744-F689-4EF8-BA93-C715388E7F31}" type="presOf" srcId="{BB91558E-E8F6-480B-8E80-20BFAB629607}" destId="{4FCCA8AD-4B08-4D61-8F49-5F8C470AF4F7}" srcOrd="2" destOrd="0" presId="urn:microsoft.com/office/officeart/2005/8/layout/gear1"/>
    <dgm:cxn modelId="{4EE77466-72FC-43E2-A37F-414B58E7B61F}" type="presOf" srcId="{83CC57C8-72CA-4FB6-B0ED-7B902728AB03}" destId="{BACAED56-57FF-41AD-BEEE-421F6281F7DD}" srcOrd="2" destOrd="0" presId="urn:microsoft.com/office/officeart/2005/8/layout/gear1"/>
    <dgm:cxn modelId="{179EAC49-C8B4-40E0-B594-AA6E8326F2DF}" srcId="{60A6590B-327B-408C-8A0A-C36ABAD6C9CA}" destId="{1D62D207-363C-4502-A785-7CE0FF2D8684}" srcOrd="2" destOrd="0" parTransId="{D33C357E-3D2C-43BA-90A0-AE8874135449}" sibTransId="{135DE8E2-7501-45E0-83EF-1494ABFB1D0E}"/>
    <dgm:cxn modelId="{5B45F26D-FF0B-4F58-8560-97AFA0B3751F}" type="presOf" srcId="{BB91558E-E8F6-480B-8E80-20BFAB629607}" destId="{34260095-69D5-445D-B0C6-C0110BF4FC47}" srcOrd="1" destOrd="0" presId="urn:microsoft.com/office/officeart/2005/8/layout/gear1"/>
    <dgm:cxn modelId="{D744DC80-9467-416F-BD2C-E7D7007741BF}" srcId="{60A6590B-327B-408C-8A0A-C36ABAD6C9CA}" destId="{83CC57C8-72CA-4FB6-B0ED-7B902728AB03}" srcOrd="1" destOrd="0" parTransId="{988E63D1-5055-41E6-8FAF-DC5F55C5EB39}" sibTransId="{5A80B962-5206-4007-AA97-F27EFC552497}"/>
    <dgm:cxn modelId="{172F3595-7492-4C72-B3E4-E9E1F1E44D98}" srcId="{60A6590B-327B-408C-8A0A-C36ABAD6C9CA}" destId="{BB91558E-E8F6-480B-8E80-20BFAB629607}" srcOrd="0" destOrd="0" parTransId="{89A07089-659A-40E8-BF50-EA193350F182}" sibTransId="{57FFEC60-1550-47DB-BF6E-F8243BF87C14}"/>
    <dgm:cxn modelId="{7661F296-66B5-4E89-A676-A404014C88B2}" type="presOf" srcId="{57FFEC60-1550-47DB-BF6E-F8243BF87C14}" destId="{D2F275A3-2EE3-47D4-A758-F766FBB66BE7}" srcOrd="0" destOrd="0" presId="urn:microsoft.com/office/officeart/2005/8/layout/gear1"/>
    <dgm:cxn modelId="{7165B89E-3BAF-42B7-B2B7-7BD3C6C34A46}" type="presOf" srcId="{60A6590B-327B-408C-8A0A-C36ABAD6C9CA}" destId="{3740E511-689F-4885-BFAC-5D6E1B0D67EB}" srcOrd="0" destOrd="0" presId="urn:microsoft.com/office/officeart/2005/8/layout/gear1"/>
    <dgm:cxn modelId="{28C422A8-1AC1-45AF-B70E-254D98EE26FF}" type="presOf" srcId="{83CC57C8-72CA-4FB6-B0ED-7B902728AB03}" destId="{D79267EF-7E5C-402D-8769-8C79D48F6C1A}" srcOrd="1" destOrd="0" presId="urn:microsoft.com/office/officeart/2005/8/layout/gear1"/>
    <dgm:cxn modelId="{B878BAB3-BF0A-49AD-9888-27B97C7E4565}" type="presOf" srcId="{1D62D207-363C-4502-A785-7CE0FF2D8684}" destId="{F75D38E9-1DB3-4C27-8D0F-98545A1CCBCB}" srcOrd="2" destOrd="0" presId="urn:microsoft.com/office/officeart/2005/8/layout/gear1"/>
    <dgm:cxn modelId="{E6E02DB4-D3F1-4861-BD50-BD07398EBADB}" type="presOf" srcId="{1D62D207-363C-4502-A785-7CE0FF2D8684}" destId="{2B52D96B-E683-4A2B-A26C-D25035B2C106}" srcOrd="1" destOrd="0" presId="urn:microsoft.com/office/officeart/2005/8/layout/gear1"/>
    <dgm:cxn modelId="{3927D0C6-8D0D-4710-8F4B-6C52AEBE74C8}" type="presOf" srcId="{1D62D207-363C-4502-A785-7CE0FF2D8684}" destId="{BD1E2B5C-4AD7-4BB0-A542-97E406E565E6}" srcOrd="3" destOrd="0" presId="urn:microsoft.com/office/officeart/2005/8/layout/gear1"/>
    <dgm:cxn modelId="{FBFA8FD3-BBC2-4EBC-A687-32C56260D845}" type="presOf" srcId="{135DE8E2-7501-45E0-83EF-1494ABFB1D0E}" destId="{B1DF4AD6-09B0-43B4-ADD6-C467C0054593}" srcOrd="0" destOrd="0" presId="urn:microsoft.com/office/officeart/2005/8/layout/gear1"/>
    <dgm:cxn modelId="{4099E6EB-8FD9-41BE-AC02-DDE749B554D4}" type="presOf" srcId="{BB91558E-E8F6-480B-8E80-20BFAB629607}" destId="{0F5A2679-BFEA-41BE-8069-2471033025C5}" srcOrd="0" destOrd="0" presId="urn:microsoft.com/office/officeart/2005/8/layout/gear1"/>
    <dgm:cxn modelId="{E258ECEB-5D89-40E6-9D77-46BE6CE03DA7}" type="presOf" srcId="{1D62D207-363C-4502-A785-7CE0FF2D8684}" destId="{F69C4558-516B-4927-BC2F-B8639BDC3478}" srcOrd="0" destOrd="0" presId="urn:microsoft.com/office/officeart/2005/8/layout/gear1"/>
    <dgm:cxn modelId="{8FC63EEE-480E-4213-B800-8D5AE9123415}" type="presOf" srcId="{83CC57C8-72CA-4FB6-B0ED-7B902728AB03}" destId="{9B1E609D-9810-4F8E-AF5C-38ED893073AD}" srcOrd="0" destOrd="0" presId="urn:microsoft.com/office/officeart/2005/8/layout/gear1"/>
    <dgm:cxn modelId="{7D9C64B9-156F-494F-B190-0019C9C72A9F}" type="presParOf" srcId="{3740E511-689F-4885-BFAC-5D6E1B0D67EB}" destId="{0F5A2679-BFEA-41BE-8069-2471033025C5}" srcOrd="0" destOrd="0" presId="urn:microsoft.com/office/officeart/2005/8/layout/gear1"/>
    <dgm:cxn modelId="{1AF28CBA-585E-417D-9437-DD1107B897A6}" type="presParOf" srcId="{3740E511-689F-4885-BFAC-5D6E1B0D67EB}" destId="{34260095-69D5-445D-B0C6-C0110BF4FC47}" srcOrd="1" destOrd="0" presId="urn:microsoft.com/office/officeart/2005/8/layout/gear1"/>
    <dgm:cxn modelId="{E64FE3EC-C936-49B0-B2FF-0052D00422AD}" type="presParOf" srcId="{3740E511-689F-4885-BFAC-5D6E1B0D67EB}" destId="{4FCCA8AD-4B08-4D61-8F49-5F8C470AF4F7}" srcOrd="2" destOrd="0" presId="urn:microsoft.com/office/officeart/2005/8/layout/gear1"/>
    <dgm:cxn modelId="{155F3F62-C705-49EC-A994-50F1143DEEFF}" type="presParOf" srcId="{3740E511-689F-4885-BFAC-5D6E1B0D67EB}" destId="{9B1E609D-9810-4F8E-AF5C-38ED893073AD}" srcOrd="3" destOrd="0" presId="urn:microsoft.com/office/officeart/2005/8/layout/gear1"/>
    <dgm:cxn modelId="{3D4B2D86-5E34-4840-9946-27F12BF1B909}" type="presParOf" srcId="{3740E511-689F-4885-BFAC-5D6E1B0D67EB}" destId="{D79267EF-7E5C-402D-8769-8C79D48F6C1A}" srcOrd="4" destOrd="0" presId="urn:microsoft.com/office/officeart/2005/8/layout/gear1"/>
    <dgm:cxn modelId="{4DFE7C97-7CDD-4664-9E6F-EEBF942B07EF}" type="presParOf" srcId="{3740E511-689F-4885-BFAC-5D6E1B0D67EB}" destId="{BACAED56-57FF-41AD-BEEE-421F6281F7DD}" srcOrd="5" destOrd="0" presId="urn:microsoft.com/office/officeart/2005/8/layout/gear1"/>
    <dgm:cxn modelId="{1CEEF002-9867-4DA3-BA7C-8329DCBFB891}" type="presParOf" srcId="{3740E511-689F-4885-BFAC-5D6E1B0D67EB}" destId="{F69C4558-516B-4927-BC2F-B8639BDC3478}" srcOrd="6" destOrd="0" presId="urn:microsoft.com/office/officeart/2005/8/layout/gear1"/>
    <dgm:cxn modelId="{F28E1CA2-76B7-492A-857D-48EB38649782}" type="presParOf" srcId="{3740E511-689F-4885-BFAC-5D6E1B0D67EB}" destId="{2B52D96B-E683-4A2B-A26C-D25035B2C106}" srcOrd="7" destOrd="0" presId="urn:microsoft.com/office/officeart/2005/8/layout/gear1"/>
    <dgm:cxn modelId="{EC9302B5-93E8-4336-8D33-9D0C45C11ED2}" type="presParOf" srcId="{3740E511-689F-4885-BFAC-5D6E1B0D67EB}" destId="{F75D38E9-1DB3-4C27-8D0F-98545A1CCBCB}" srcOrd="8" destOrd="0" presId="urn:microsoft.com/office/officeart/2005/8/layout/gear1"/>
    <dgm:cxn modelId="{59A81DB3-20CF-4D3C-9823-CBC92E24B5D9}" type="presParOf" srcId="{3740E511-689F-4885-BFAC-5D6E1B0D67EB}" destId="{BD1E2B5C-4AD7-4BB0-A542-97E406E565E6}" srcOrd="9" destOrd="0" presId="urn:microsoft.com/office/officeart/2005/8/layout/gear1"/>
    <dgm:cxn modelId="{A0EF929C-B507-436A-9670-BB06A50C6175}" type="presParOf" srcId="{3740E511-689F-4885-BFAC-5D6E1B0D67EB}" destId="{D2F275A3-2EE3-47D4-A758-F766FBB66BE7}" srcOrd="10" destOrd="0" presId="urn:microsoft.com/office/officeart/2005/8/layout/gear1"/>
    <dgm:cxn modelId="{7EA09C4A-BFAD-495A-866F-82CD8D359495}" type="presParOf" srcId="{3740E511-689F-4885-BFAC-5D6E1B0D67EB}" destId="{05CF3FB1-4168-4DBA-940A-23D453DB803D}" srcOrd="11" destOrd="0" presId="urn:microsoft.com/office/officeart/2005/8/layout/gear1"/>
    <dgm:cxn modelId="{16F872D0-C77E-46B2-A289-C20E8FF53F9A}" type="presParOf" srcId="{3740E511-689F-4885-BFAC-5D6E1B0D67EB}" destId="{B1DF4AD6-09B0-43B4-ADD6-C467C005459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B5AB24-082E-4DE2-AA5E-CC4BAD11EF9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6C02EC1-59FE-4B19-B7E4-C641E69128FB}">
      <dgm:prSet phldrT="[Text]" custT="1"/>
      <dgm:spPr/>
      <dgm:t>
        <a:bodyPr/>
        <a:lstStyle/>
        <a:p>
          <a:r>
            <a:rPr lang="en-US" sz="2000" dirty="0"/>
            <a:t>Start small.</a:t>
          </a:r>
        </a:p>
      </dgm:t>
    </dgm:pt>
    <dgm:pt modelId="{23E1611F-E785-4E73-8772-8BB73F0DCE77}" type="parTrans" cxnId="{3C6A1FD1-ACA5-4515-9352-6D74576376D4}">
      <dgm:prSet/>
      <dgm:spPr/>
      <dgm:t>
        <a:bodyPr/>
        <a:lstStyle/>
        <a:p>
          <a:endParaRPr lang="en-US"/>
        </a:p>
      </dgm:t>
    </dgm:pt>
    <dgm:pt modelId="{D64A79C5-77C0-4541-B89D-30F7C45281FD}" type="sibTrans" cxnId="{3C6A1FD1-ACA5-4515-9352-6D74576376D4}">
      <dgm:prSet/>
      <dgm:spPr/>
      <dgm:t>
        <a:bodyPr/>
        <a:lstStyle/>
        <a:p>
          <a:r>
            <a:rPr lang="en-US" dirty="0"/>
            <a:t>Set a date you’ll start saving.</a:t>
          </a:r>
        </a:p>
      </dgm:t>
    </dgm:pt>
    <dgm:pt modelId="{0EE63D52-D239-4095-8479-1612759FAFEF}">
      <dgm:prSet phldrT="[Text]" custT="1"/>
      <dgm:spPr/>
      <dgm:t>
        <a:bodyPr/>
        <a:lstStyle/>
        <a:p>
          <a:r>
            <a:rPr lang="en-US" sz="1800" dirty="0"/>
            <a:t>Check out existing accounts &amp; policies.</a:t>
          </a:r>
        </a:p>
      </dgm:t>
    </dgm:pt>
    <dgm:pt modelId="{1F33B701-B9ED-471D-86D9-005EFB394591}" type="parTrans" cxnId="{0FFF95F8-E882-4DC5-BBE4-BF1760D65638}">
      <dgm:prSet/>
      <dgm:spPr/>
      <dgm:t>
        <a:bodyPr/>
        <a:lstStyle/>
        <a:p>
          <a:endParaRPr lang="en-US"/>
        </a:p>
      </dgm:t>
    </dgm:pt>
    <dgm:pt modelId="{A4ECBF24-F2E0-418B-B52C-C881704132F2}" type="sibTrans" cxnId="{0FFF95F8-E882-4DC5-BBE4-BF1760D65638}">
      <dgm:prSet custT="1"/>
      <dgm:spPr/>
      <dgm:t>
        <a:bodyPr/>
        <a:lstStyle/>
        <a:p>
          <a:r>
            <a:rPr lang="en-US" sz="1800" dirty="0"/>
            <a:t>Contribute previously “wasted” money.</a:t>
          </a:r>
        </a:p>
      </dgm:t>
    </dgm:pt>
    <dgm:pt modelId="{BD5EDFD2-654B-4535-A238-47AEEF8628AD}">
      <dgm:prSet phldrT="[Text]" custT="1"/>
      <dgm:spPr/>
      <dgm:t>
        <a:bodyPr/>
        <a:lstStyle/>
        <a:p>
          <a:r>
            <a:rPr lang="en-US" sz="1800" dirty="0"/>
            <a:t>Save tax refunds and bonus checks.</a:t>
          </a:r>
        </a:p>
      </dgm:t>
    </dgm:pt>
    <dgm:pt modelId="{1FCEA62F-4847-4EF0-AAEC-ECBA39797D25}" type="parTrans" cxnId="{29B8A876-B40A-4D1F-8700-1FDA46998348}">
      <dgm:prSet/>
      <dgm:spPr/>
      <dgm:t>
        <a:bodyPr/>
        <a:lstStyle/>
        <a:p>
          <a:endParaRPr lang="en-US"/>
        </a:p>
      </dgm:t>
    </dgm:pt>
    <dgm:pt modelId="{50DAAB09-0BE2-49DE-AE26-049751FA7D55}" type="sibTrans" cxnId="{29B8A876-B40A-4D1F-8700-1FDA46998348}">
      <dgm:prSet/>
      <dgm:spPr/>
      <dgm:t>
        <a:bodyPr/>
        <a:lstStyle/>
        <a:p>
          <a:r>
            <a:rPr lang="en-US" dirty="0"/>
            <a:t>Use your dividend earnings.</a:t>
          </a:r>
        </a:p>
      </dgm:t>
    </dgm:pt>
    <dgm:pt modelId="{B3ED9104-6D49-417F-8260-14B1EA361028}" type="pres">
      <dgm:prSet presAssocID="{42B5AB24-082E-4DE2-AA5E-CC4BAD11EF96}" presName="Name0" presStyleCnt="0">
        <dgm:presLayoutVars>
          <dgm:chMax/>
          <dgm:chPref/>
          <dgm:dir/>
          <dgm:animLvl val="lvl"/>
        </dgm:presLayoutVars>
      </dgm:prSet>
      <dgm:spPr/>
    </dgm:pt>
    <dgm:pt modelId="{C9F111E9-4DDA-4777-A396-7D671C177F1D}" type="pres">
      <dgm:prSet presAssocID="{16C02EC1-59FE-4B19-B7E4-C641E69128FB}" presName="composite" presStyleCnt="0"/>
      <dgm:spPr/>
    </dgm:pt>
    <dgm:pt modelId="{A23EA02A-D28E-4BF6-B360-42D82C4BF77B}" type="pres">
      <dgm:prSet presAssocID="{16C02EC1-59FE-4B19-B7E4-C641E69128F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129FBEB-018F-46B0-B009-BB93B8F66FCE}" type="pres">
      <dgm:prSet presAssocID="{16C02EC1-59FE-4B19-B7E4-C641E69128F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5ECEC53-43C6-450F-B0D7-F8E7CCA01C19}" type="pres">
      <dgm:prSet presAssocID="{16C02EC1-59FE-4B19-B7E4-C641E69128FB}" presName="BalanceSpacing" presStyleCnt="0"/>
      <dgm:spPr/>
    </dgm:pt>
    <dgm:pt modelId="{807F1235-9293-42D7-ACFE-ACC675678690}" type="pres">
      <dgm:prSet presAssocID="{16C02EC1-59FE-4B19-B7E4-C641E69128FB}" presName="BalanceSpacing1" presStyleCnt="0"/>
      <dgm:spPr/>
    </dgm:pt>
    <dgm:pt modelId="{E26FE121-A9A1-4409-B13E-95D9B42A83F3}" type="pres">
      <dgm:prSet presAssocID="{D64A79C5-77C0-4541-B89D-30F7C45281FD}" presName="Accent1Text" presStyleLbl="node1" presStyleIdx="1" presStyleCnt="6"/>
      <dgm:spPr/>
    </dgm:pt>
    <dgm:pt modelId="{6CB35C6C-5972-4DAE-B265-76828B79B68F}" type="pres">
      <dgm:prSet presAssocID="{D64A79C5-77C0-4541-B89D-30F7C45281FD}" presName="spaceBetweenRectangles" presStyleCnt="0"/>
      <dgm:spPr/>
    </dgm:pt>
    <dgm:pt modelId="{46D9189A-A933-4A8E-BBF2-C1A4B12D0FBE}" type="pres">
      <dgm:prSet presAssocID="{0EE63D52-D239-4095-8479-1612759FAFEF}" presName="composite" presStyleCnt="0"/>
      <dgm:spPr/>
    </dgm:pt>
    <dgm:pt modelId="{4D645630-9CF9-4AD4-969B-FD2812E1BF50}" type="pres">
      <dgm:prSet presAssocID="{0EE63D52-D239-4095-8479-1612759FAFEF}" presName="Parent1" presStyleLbl="node1" presStyleIdx="2" presStyleCnt="6" custScaleX="113556">
        <dgm:presLayoutVars>
          <dgm:chMax val="1"/>
          <dgm:chPref val="1"/>
          <dgm:bulletEnabled val="1"/>
        </dgm:presLayoutVars>
      </dgm:prSet>
      <dgm:spPr/>
    </dgm:pt>
    <dgm:pt modelId="{DF6661D5-D289-4598-B599-4BB52C96146B}" type="pres">
      <dgm:prSet presAssocID="{0EE63D52-D239-4095-8479-1612759FAFE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3E44A01-21F1-4557-97D4-BFDC0008026D}" type="pres">
      <dgm:prSet presAssocID="{0EE63D52-D239-4095-8479-1612759FAFEF}" presName="BalanceSpacing" presStyleCnt="0"/>
      <dgm:spPr/>
    </dgm:pt>
    <dgm:pt modelId="{FDFA9298-DE99-4470-A5CB-EA5BAB8B513D}" type="pres">
      <dgm:prSet presAssocID="{0EE63D52-D239-4095-8479-1612759FAFEF}" presName="BalanceSpacing1" presStyleCnt="0"/>
      <dgm:spPr/>
    </dgm:pt>
    <dgm:pt modelId="{4FB9CC7E-C004-475D-9E2F-22FFB4D400C9}" type="pres">
      <dgm:prSet presAssocID="{A4ECBF24-F2E0-418B-B52C-C881704132F2}" presName="Accent1Text" presStyleLbl="node1" presStyleIdx="3" presStyleCnt="6" custScaleX="129157" custLinFactNeighborX="7159" custLinFactNeighborY="-637"/>
      <dgm:spPr/>
    </dgm:pt>
    <dgm:pt modelId="{C853D26F-063A-4BE1-8526-9598CB3745F6}" type="pres">
      <dgm:prSet presAssocID="{A4ECBF24-F2E0-418B-B52C-C881704132F2}" presName="spaceBetweenRectangles" presStyleCnt="0"/>
      <dgm:spPr/>
    </dgm:pt>
    <dgm:pt modelId="{9634DD59-F208-4C56-9D37-2B15A36B3146}" type="pres">
      <dgm:prSet presAssocID="{BD5EDFD2-654B-4535-A238-47AEEF8628AD}" presName="composite" presStyleCnt="0"/>
      <dgm:spPr/>
    </dgm:pt>
    <dgm:pt modelId="{F53759E4-7F36-4209-B465-DBDDA9C83B49}" type="pres">
      <dgm:prSet presAssocID="{BD5EDFD2-654B-4535-A238-47AEEF8628A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5A8B34B-2F69-415C-83D3-CF3B32B9B16E}" type="pres">
      <dgm:prSet presAssocID="{BD5EDFD2-654B-4535-A238-47AEEF8628A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9A03359-EF1A-4D87-8AE8-30237210723C}" type="pres">
      <dgm:prSet presAssocID="{BD5EDFD2-654B-4535-A238-47AEEF8628AD}" presName="BalanceSpacing" presStyleCnt="0"/>
      <dgm:spPr/>
    </dgm:pt>
    <dgm:pt modelId="{82EAD505-7BE0-40A9-B237-1BC7AAFAAB52}" type="pres">
      <dgm:prSet presAssocID="{BD5EDFD2-654B-4535-A238-47AEEF8628AD}" presName="BalanceSpacing1" presStyleCnt="0"/>
      <dgm:spPr/>
    </dgm:pt>
    <dgm:pt modelId="{15869920-F6B8-4AC4-8C16-FB64B94BAD55}" type="pres">
      <dgm:prSet presAssocID="{50DAAB09-0BE2-49DE-AE26-049751FA7D55}" presName="Accent1Text" presStyleLbl="node1" presStyleIdx="5" presStyleCnt="6"/>
      <dgm:spPr/>
    </dgm:pt>
  </dgm:ptLst>
  <dgm:cxnLst>
    <dgm:cxn modelId="{46ABDF26-C9EB-48DB-AA03-D1D2BF5F6739}" type="presOf" srcId="{16C02EC1-59FE-4B19-B7E4-C641E69128FB}" destId="{A23EA02A-D28E-4BF6-B360-42D82C4BF77B}" srcOrd="0" destOrd="0" presId="urn:microsoft.com/office/officeart/2008/layout/AlternatingHexagons"/>
    <dgm:cxn modelId="{0436EC62-EDC8-4636-819D-35DD776F7A7B}" type="presOf" srcId="{42B5AB24-082E-4DE2-AA5E-CC4BAD11EF96}" destId="{B3ED9104-6D49-417F-8260-14B1EA361028}" srcOrd="0" destOrd="0" presId="urn:microsoft.com/office/officeart/2008/layout/AlternatingHexagons"/>
    <dgm:cxn modelId="{A76A6872-F7BC-445E-BAD9-2AD1ADC85AC9}" type="presOf" srcId="{50DAAB09-0BE2-49DE-AE26-049751FA7D55}" destId="{15869920-F6B8-4AC4-8C16-FB64B94BAD55}" srcOrd="0" destOrd="0" presId="urn:microsoft.com/office/officeart/2008/layout/AlternatingHexagons"/>
    <dgm:cxn modelId="{29B8A876-B40A-4D1F-8700-1FDA46998348}" srcId="{42B5AB24-082E-4DE2-AA5E-CC4BAD11EF96}" destId="{BD5EDFD2-654B-4535-A238-47AEEF8628AD}" srcOrd="2" destOrd="0" parTransId="{1FCEA62F-4847-4EF0-AAEC-ECBA39797D25}" sibTransId="{50DAAB09-0BE2-49DE-AE26-049751FA7D55}"/>
    <dgm:cxn modelId="{3C6A1FD1-ACA5-4515-9352-6D74576376D4}" srcId="{42B5AB24-082E-4DE2-AA5E-CC4BAD11EF96}" destId="{16C02EC1-59FE-4B19-B7E4-C641E69128FB}" srcOrd="0" destOrd="0" parTransId="{23E1611F-E785-4E73-8772-8BB73F0DCE77}" sibTransId="{D64A79C5-77C0-4541-B89D-30F7C45281FD}"/>
    <dgm:cxn modelId="{1E4C3AD8-E09A-459D-981C-8AA5CB917C8B}" type="presOf" srcId="{A4ECBF24-F2E0-418B-B52C-C881704132F2}" destId="{4FB9CC7E-C004-475D-9E2F-22FFB4D400C9}" srcOrd="0" destOrd="0" presId="urn:microsoft.com/office/officeart/2008/layout/AlternatingHexagons"/>
    <dgm:cxn modelId="{E17897DF-05DD-4BD6-BFB9-F3B058F9588D}" type="presOf" srcId="{BD5EDFD2-654B-4535-A238-47AEEF8628AD}" destId="{F53759E4-7F36-4209-B465-DBDDA9C83B49}" srcOrd="0" destOrd="0" presId="urn:microsoft.com/office/officeart/2008/layout/AlternatingHexagons"/>
    <dgm:cxn modelId="{329C68F0-E0CE-4080-AA97-C16F9ADA2B96}" type="presOf" srcId="{D64A79C5-77C0-4541-B89D-30F7C45281FD}" destId="{E26FE121-A9A1-4409-B13E-95D9B42A83F3}" srcOrd="0" destOrd="0" presId="urn:microsoft.com/office/officeart/2008/layout/AlternatingHexagons"/>
    <dgm:cxn modelId="{0FFF95F8-E882-4DC5-BBE4-BF1760D65638}" srcId="{42B5AB24-082E-4DE2-AA5E-CC4BAD11EF96}" destId="{0EE63D52-D239-4095-8479-1612759FAFEF}" srcOrd="1" destOrd="0" parTransId="{1F33B701-B9ED-471D-86D9-005EFB394591}" sibTransId="{A4ECBF24-F2E0-418B-B52C-C881704132F2}"/>
    <dgm:cxn modelId="{E7C7C3FC-A5B9-40FE-885E-70D89E6E15B0}" type="presOf" srcId="{0EE63D52-D239-4095-8479-1612759FAFEF}" destId="{4D645630-9CF9-4AD4-969B-FD2812E1BF50}" srcOrd="0" destOrd="0" presId="urn:microsoft.com/office/officeart/2008/layout/AlternatingHexagons"/>
    <dgm:cxn modelId="{B0DB21CD-D703-4421-804D-6AD383E5AF6B}" type="presParOf" srcId="{B3ED9104-6D49-417F-8260-14B1EA361028}" destId="{C9F111E9-4DDA-4777-A396-7D671C177F1D}" srcOrd="0" destOrd="0" presId="urn:microsoft.com/office/officeart/2008/layout/AlternatingHexagons"/>
    <dgm:cxn modelId="{F29EFE6B-793F-4752-B994-600E55B87361}" type="presParOf" srcId="{C9F111E9-4DDA-4777-A396-7D671C177F1D}" destId="{A23EA02A-D28E-4BF6-B360-42D82C4BF77B}" srcOrd="0" destOrd="0" presId="urn:microsoft.com/office/officeart/2008/layout/AlternatingHexagons"/>
    <dgm:cxn modelId="{54B69993-59DF-40C6-9C72-357ED57D4EB6}" type="presParOf" srcId="{C9F111E9-4DDA-4777-A396-7D671C177F1D}" destId="{B129FBEB-018F-46B0-B009-BB93B8F66FCE}" srcOrd="1" destOrd="0" presId="urn:microsoft.com/office/officeart/2008/layout/AlternatingHexagons"/>
    <dgm:cxn modelId="{42C8BCF5-0073-48F9-AA51-9B5CB431D333}" type="presParOf" srcId="{C9F111E9-4DDA-4777-A396-7D671C177F1D}" destId="{65ECEC53-43C6-450F-B0D7-F8E7CCA01C19}" srcOrd="2" destOrd="0" presId="urn:microsoft.com/office/officeart/2008/layout/AlternatingHexagons"/>
    <dgm:cxn modelId="{832BD75B-B04D-4573-A99C-42F06509BF7E}" type="presParOf" srcId="{C9F111E9-4DDA-4777-A396-7D671C177F1D}" destId="{807F1235-9293-42D7-ACFE-ACC675678690}" srcOrd="3" destOrd="0" presId="urn:microsoft.com/office/officeart/2008/layout/AlternatingHexagons"/>
    <dgm:cxn modelId="{8AD9E55E-4535-49F4-845E-BE4563D36FB2}" type="presParOf" srcId="{C9F111E9-4DDA-4777-A396-7D671C177F1D}" destId="{E26FE121-A9A1-4409-B13E-95D9B42A83F3}" srcOrd="4" destOrd="0" presId="urn:microsoft.com/office/officeart/2008/layout/AlternatingHexagons"/>
    <dgm:cxn modelId="{12A75C2D-BA42-4BB4-8ED9-70F981805C8B}" type="presParOf" srcId="{B3ED9104-6D49-417F-8260-14B1EA361028}" destId="{6CB35C6C-5972-4DAE-B265-76828B79B68F}" srcOrd="1" destOrd="0" presId="urn:microsoft.com/office/officeart/2008/layout/AlternatingHexagons"/>
    <dgm:cxn modelId="{91EFA887-1BB7-4833-96FC-61E79FCB29C0}" type="presParOf" srcId="{B3ED9104-6D49-417F-8260-14B1EA361028}" destId="{46D9189A-A933-4A8E-BBF2-C1A4B12D0FBE}" srcOrd="2" destOrd="0" presId="urn:microsoft.com/office/officeart/2008/layout/AlternatingHexagons"/>
    <dgm:cxn modelId="{1C10577B-ADF5-4569-A140-17AA622BC609}" type="presParOf" srcId="{46D9189A-A933-4A8E-BBF2-C1A4B12D0FBE}" destId="{4D645630-9CF9-4AD4-969B-FD2812E1BF50}" srcOrd="0" destOrd="0" presId="urn:microsoft.com/office/officeart/2008/layout/AlternatingHexagons"/>
    <dgm:cxn modelId="{DEC34161-6E3E-4E89-AD93-801D1955AC7B}" type="presParOf" srcId="{46D9189A-A933-4A8E-BBF2-C1A4B12D0FBE}" destId="{DF6661D5-D289-4598-B599-4BB52C96146B}" srcOrd="1" destOrd="0" presId="urn:microsoft.com/office/officeart/2008/layout/AlternatingHexagons"/>
    <dgm:cxn modelId="{9F390271-8B99-4F4B-BCCB-1FFA5FB19EAB}" type="presParOf" srcId="{46D9189A-A933-4A8E-BBF2-C1A4B12D0FBE}" destId="{83E44A01-21F1-4557-97D4-BFDC0008026D}" srcOrd="2" destOrd="0" presId="urn:microsoft.com/office/officeart/2008/layout/AlternatingHexagons"/>
    <dgm:cxn modelId="{1D3AC81D-B059-4026-A4BA-E83E0FC87722}" type="presParOf" srcId="{46D9189A-A933-4A8E-BBF2-C1A4B12D0FBE}" destId="{FDFA9298-DE99-4470-A5CB-EA5BAB8B513D}" srcOrd="3" destOrd="0" presId="urn:microsoft.com/office/officeart/2008/layout/AlternatingHexagons"/>
    <dgm:cxn modelId="{3BD92321-1306-4A26-8852-7A2312296932}" type="presParOf" srcId="{46D9189A-A933-4A8E-BBF2-C1A4B12D0FBE}" destId="{4FB9CC7E-C004-475D-9E2F-22FFB4D400C9}" srcOrd="4" destOrd="0" presId="urn:microsoft.com/office/officeart/2008/layout/AlternatingHexagons"/>
    <dgm:cxn modelId="{ED50F773-4FA4-4506-BB22-B62D8612530D}" type="presParOf" srcId="{B3ED9104-6D49-417F-8260-14B1EA361028}" destId="{C853D26F-063A-4BE1-8526-9598CB3745F6}" srcOrd="3" destOrd="0" presId="urn:microsoft.com/office/officeart/2008/layout/AlternatingHexagons"/>
    <dgm:cxn modelId="{31C95845-103D-4AFC-915B-275073A422F3}" type="presParOf" srcId="{B3ED9104-6D49-417F-8260-14B1EA361028}" destId="{9634DD59-F208-4C56-9D37-2B15A36B3146}" srcOrd="4" destOrd="0" presId="urn:microsoft.com/office/officeart/2008/layout/AlternatingHexagons"/>
    <dgm:cxn modelId="{991DFF0C-8FBF-4AFF-BC18-6344FBDB6BB8}" type="presParOf" srcId="{9634DD59-F208-4C56-9D37-2B15A36B3146}" destId="{F53759E4-7F36-4209-B465-DBDDA9C83B49}" srcOrd="0" destOrd="0" presId="urn:microsoft.com/office/officeart/2008/layout/AlternatingHexagons"/>
    <dgm:cxn modelId="{A26206EB-6868-40FB-A218-147C2ABCADA4}" type="presParOf" srcId="{9634DD59-F208-4C56-9D37-2B15A36B3146}" destId="{75A8B34B-2F69-415C-83D3-CF3B32B9B16E}" srcOrd="1" destOrd="0" presId="urn:microsoft.com/office/officeart/2008/layout/AlternatingHexagons"/>
    <dgm:cxn modelId="{465AEE1D-D0FD-4F18-A7F8-0E36CA0B5CE6}" type="presParOf" srcId="{9634DD59-F208-4C56-9D37-2B15A36B3146}" destId="{59A03359-EF1A-4D87-8AE8-30237210723C}" srcOrd="2" destOrd="0" presId="urn:microsoft.com/office/officeart/2008/layout/AlternatingHexagons"/>
    <dgm:cxn modelId="{F32DAC0C-A579-4B6A-B2B2-4E97C5F8CE22}" type="presParOf" srcId="{9634DD59-F208-4C56-9D37-2B15A36B3146}" destId="{82EAD505-7BE0-40A9-B237-1BC7AAFAAB52}" srcOrd="3" destOrd="0" presId="urn:microsoft.com/office/officeart/2008/layout/AlternatingHexagons"/>
    <dgm:cxn modelId="{6620499D-F720-4990-AE76-65C2B68473D8}" type="presParOf" srcId="{9634DD59-F208-4C56-9D37-2B15A36B3146}" destId="{15869920-F6B8-4AC4-8C16-FB64B94BAD5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A2DBFE-1842-4671-9D9E-CAB55DBBC85E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F6E8A6F7-AF50-4D6B-8C9B-F3EB8DED7E6F}">
      <dgm:prSet phldrT="[Text]"/>
      <dgm:spPr/>
      <dgm:t>
        <a:bodyPr/>
        <a:lstStyle/>
        <a:p>
          <a:r>
            <a:rPr lang="en-US" dirty="0"/>
            <a:t>Plan now for retirement savings.</a:t>
          </a:r>
        </a:p>
      </dgm:t>
    </dgm:pt>
    <dgm:pt modelId="{54BBE613-FA26-464C-B240-67906B071903}" type="parTrans" cxnId="{9EBEB756-D84D-41C9-BA56-7770950285BB}">
      <dgm:prSet/>
      <dgm:spPr/>
      <dgm:t>
        <a:bodyPr/>
        <a:lstStyle/>
        <a:p>
          <a:endParaRPr lang="en-US"/>
        </a:p>
      </dgm:t>
    </dgm:pt>
    <dgm:pt modelId="{F0103168-C8F7-4AB8-9598-5F4082712FCA}" type="sibTrans" cxnId="{9EBEB756-D84D-41C9-BA56-7770950285BB}">
      <dgm:prSet/>
      <dgm:spPr/>
      <dgm:t>
        <a:bodyPr/>
        <a:lstStyle/>
        <a:p>
          <a:endParaRPr lang="en-US"/>
        </a:p>
      </dgm:t>
    </dgm:pt>
    <dgm:pt modelId="{EFD22288-AE22-403B-A4B2-7154BBC8CFEA}">
      <dgm:prSet phldrT="[Text]"/>
      <dgm:spPr/>
      <dgm:t>
        <a:bodyPr/>
        <a:lstStyle/>
        <a:p>
          <a:r>
            <a:rPr lang="en-US" dirty="0"/>
            <a:t>Explore other investment oppor-tunities.</a:t>
          </a:r>
        </a:p>
      </dgm:t>
    </dgm:pt>
    <dgm:pt modelId="{CB80043D-8E9C-45C0-927B-EA12BEBAF031}" type="parTrans" cxnId="{996065F9-5BB5-45A1-8338-825E5D0F6C92}">
      <dgm:prSet/>
      <dgm:spPr/>
      <dgm:t>
        <a:bodyPr/>
        <a:lstStyle/>
        <a:p>
          <a:endParaRPr lang="en-US"/>
        </a:p>
      </dgm:t>
    </dgm:pt>
    <dgm:pt modelId="{B52D0F9F-45C5-4D72-8472-FB01BABCC255}" type="sibTrans" cxnId="{996065F9-5BB5-45A1-8338-825E5D0F6C92}">
      <dgm:prSet/>
      <dgm:spPr/>
      <dgm:t>
        <a:bodyPr/>
        <a:lstStyle/>
        <a:p>
          <a:endParaRPr lang="en-US"/>
        </a:p>
      </dgm:t>
    </dgm:pt>
    <dgm:pt modelId="{326262D2-E7D4-4BAB-BA50-1E4075DF4D17}">
      <dgm:prSet phldrT="[Text]"/>
      <dgm:spPr/>
      <dgm:t>
        <a:bodyPr/>
        <a:lstStyle/>
        <a:p>
          <a:r>
            <a:rPr lang="en-US" dirty="0"/>
            <a:t>Find out about social security benefits.</a:t>
          </a:r>
        </a:p>
      </dgm:t>
    </dgm:pt>
    <dgm:pt modelId="{597A2580-4E9F-4FBD-A4F1-5CDD184E7DE4}" type="parTrans" cxnId="{33B587BD-A396-4004-84D4-3A46ABBF2E90}">
      <dgm:prSet/>
      <dgm:spPr/>
      <dgm:t>
        <a:bodyPr/>
        <a:lstStyle/>
        <a:p>
          <a:endParaRPr lang="en-US"/>
        </a:p>
      </dgm:t>
    </dgm:pt>
    <dgm:pt modelId="{C969DC8D-D85E-4BE5-B614-6AAEAC06800C}" type="sibTrans" cxnId="{33B587BD-A396-4004-84D4-3A46ABBF2E90}">
      <dgm:prSet/>
      <dgm:spPr/>
      <dgm:t>
        <a:bodyPr/>
        <a:lstStyle/>
        <a:p>
          <a:endParaRPr lang="en-US"/>
        </a:p>
      </dgm:t>
    </dgm:pt>
    <dgm:pt modelId="{39EDD03A-EDE1-47D7-89A2-09816A7CCEF5}">
      <dgm:prSet/>
      <dgm:spPr/>
      <dgm:t>
        <a:bodyPr/>
        <a:lstStyle/>
        <a:p>
          <a:r>
            <a:rPr lang="en-US" dirty="0"/>
            <a:t>Learn about savings plans at your employer.</a:t>
          </a:r>
        </a:p>
      </dgm:t>
    </dgm:pt>
    <dgm:pt modelId="{A46A938F-996F-4C8C-851B-1D8B3DF60B39}" type="parTrans" cxnId="{EF012489-D4F6-4626-9C15-1B5F966A8E6C}">
      <dgm:prSet/>
      <dgm:spPr/>
      <dgm:t>
        <a:bodyPr/>
        <a:lstStyle/>
        <a:p>
          <a:endParaRPr lang="en-US"/>
        </a:p>
      </dgm:t>
    </dgm:pt>
    <dgm:pt modelId="{1C46070F-197F-4310-99F6-11C8BFFAB3AA}" type="sibTrans" cxnId="{EF012489-D4F6-4626-9C15-1B5F966A8E6C}">
      <dgm:prSet/>
      <dgm:spPr/>
      <dgm:t>
        <a:bodyPr/>
        <a:lstStyle/>
        <a:p>
          <a:endParaRPr lang="en-US"/>
        </a:p>
      </dgm:t>
    </dgm:pt>
    <dgm:pt modelId="{0CF08929-52E0-4222-A1CC-60B83C66D03B}">
      <dgm:prSet/>
      <dgm:spPr/>
      <dgm:t>
        <a:bodyPr/>
        <a:lstStyle/>
        <a:p>
          <a:r>
            <a:rPr lang="en-US" dirty="0"/>
            <a:t>Start saving in an IRA now.</a:t>
          </a:r>
        </a:p>
      </dgm:t>
    </dgm:pt>
    <dgm:pt modelId="{CF567DF2-B307-490D-8909-49A6C59CC209}" type="parTrans" cxnId="{40FEB21B-6DE5-46F2-BAC5-3B528B96ED16}">
      <dgm:prSet/>
      <dgm:spPr/>
      <dgm:t>
        <a:bodyPr/>
        <a:lstStyle/>
        <a:p>
          <a:endParaRPr lang="en-US"/>
        </a:p>
      </dgm:t>
    </dgm:pt>
    <dgm:pt modelId="{1235C67F-354F-4C08-9124-3D4434B94FCF}" type="sibTrans" cxnId="{40FEB21B-6DE5-46F2-BAC5-3B528B96ED16}">
      <dgm:prSet/>
      <dgm:spPr/>
      <dgm:t>
        <a:bodyPr/>
        <a:lstStyle/>
        <a:p>
          <a:endParaRPr lang="en-US"/>
        </a:p>
      </dgm:t>
    </dgm:pt>
    <dgm:pt modelId="{DED5D726-D5F2-47B6-84B0-B9F41564E0A5}" type="pres">
      <dgm:prSet presAssocID="{AFA2DBFE-1842-4671-9D9E-CAB55DBBC85E}" presName="CompostProcess" presStyleCnt="0">
        <dgm:presLayoutVars>
          <dgm:dir/>
          <dgm:resizeHandles val="exact"/>
        </dgm:presLayoutVars>
      </dgm:prSet>
      <dgm:spPr/>
    </dgm:pt>
    <dgm:pt modelId="{918A6E8C-7FC9-43BF-8CE1-40E851ABCA20}" type="pres">
      <dgm:prSet presAssocID="{AFA2DBFE-1842-4671-9D9E-CAB55DBBC85E}" presName="arrow" presStyleLbl="bgShp" presStyleIdx="0" presStyleCnt="1"/>
      <dgm:spPr/>
    </dgm:pt>
    <dgm:pt modelId="{477BD793-2D21-41FE-BB1F-4F6AF0ED6686}" type="pres">
      <dgm:prSet presAssocID="{AFA2DBFE-1842-4671-9D9E-CAB55DBBC85E}" presName="linearProcess" presStyleCnt="0"/>
      <dgm:spPr/>
    </dgm:pt>
    <dgm:pt modelId="{C63694BF-1B07-4DDB-924A-22A14EF8CA77}" type="pres">
      <dgm:prSet presAssocID="{F6E8A6F7-AF50-4D6B-8C9B-F3EB8DED7E6F}" presName="textNode" presStyleLbl="node1" presStyleIdx="0" presStyleCnt="5">
        <dgm:presLayoutVars>
          <dgm:bulletEnabled val="1"/>
        </dgm:presLayoutVars>
      </dgm:prSet>
      <dgm:spPr/>
    </dgm:pt>
    <dgm:pt modelId="{2F36C160-A25C-4EAB-AE55-4730E2E8E471}" type="pres">
      <dgm:prSet presAssocID="{F0103168-C8F7-4AB8-9598-5F4082712FCA}" presName="sibTrans" presStyleCnt="0"/>
      <dgm:spPr/>
    </dgm:pt>
    <dgm:pt modelId="{C06A9A77-D788-4F36-A3A0-B251366690AE}" type="pres">
      <dgm:prSet presAssocID="{39EDD03A-EDE1-47D7-89A2-09816A7CCEF5}" presName="textNode" presStyleLbl="node1" presStyleIdx="1" presStyleCnt="5">
        <dgm:presLayoutVars>
          <dgm:bulletEnabled val="1"/>
        </dgm:presLayoutVars>
      </dgm:prSet>
      <dgm:spPr/>
    </dgm:pt>
    <dgm:pt modelId="{28A9F523-390C-4B51-AF7C-F9155D7C1E52}" type="pres">
      <dgm:prSet presAssocID="{1C46070F-197F-4310-99F6-11C8BFFAB3AA}" presName="sibTrans" presStyleCnt="0"/>
      <dgm:spPr/>
    </dgm:pt>
    <dgm:pt modelId="{E43896BD-A024-4519-B631-1CA48924A02D}" type="pres">
      <dgm:prSet presAssocID="{0CF08929-52E0-4222-A1CC-60B83C66D03B}" presName="textNode" presStyleLbl="node1" presStyleIdx="2" presStyleCnt="5">
        <dgm:presLayoutVars>
          <dgm:bulletEnabled val="1"/>
        </dgm:presLayoutVars>
      </dgm:prSet>
      <dgm:spPr/>
    </dgm:pt>
    <dgm:pt modelId="{A8CB8002-2D61-43B9-9A50-3A7562D1281E}" type="pres">
      <dgm:prSet presAssocID="{1235C67F-354F-4C08-9124-3D4434B94FCF}" presName="sibTrans" presStyleCnt="0"/>
      <dgm:spPr/>
    </dgm:pt>
    <dgm:pt modelId="{AF26D016-0260-4C2A-9D9A-7ED2B07C88B3}" type="pres">
      <dgm:prSet presAssocID="{EFD22288-AE22-403B-A4B2-7154BBC8CFEA}" presName="textNode" presStyleLbl="node1" presStyleIdx="3" presStyleCnt="5">
        <dgm:presLayoutVars>
          <dgm:bulletEnabled val="1"/>
        </dgm:presLayoutVars>
      </dgm:prSet>
      <dgm:spPr/>
    </dgm:pt>
    <dgm:pt modelId="{20902565-8CBD-4805-A072-945F86FF6B6F}" type="pres">
      <dgm:prSet presAssocID="{B52D0F9F-45C5-4D72-8472-FB01BABCC255}" presName="sibTrans" presStyleCnt="0"/>
      <dgm:spPr/>
    </dgm:pt>
    <dgm:pt modelId="{9441BE8B-29CE-440F-BB59-9A2EC9A96F05}" type="pres">
      <dgm:prSet presAssocID="{326262D2-E7D4-4BAB-BA50-1E4075DF4D1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F37FA03-BE7B-4834-98B3-D2227474328A}" type="presOf" srcId="{0CF08929-52E0-4222-A1CC-60B83C66D03B}" destId="{E43896BD-A024-4519-B631-1CA48924A02D}" srcOrd="0" destOrd="0" presId="urn:microsoft.com/office/officeart/2005/8/layout/hProcess9"/>
    <dgm:cxn modelId="{40FEB21B-6DE5-46F2-BAC5-3B528B96ED16}" srcId="{AFA2DBFE-1842-4671-9D9E-CAB55DBBC85E}" destId="{0CF08929-52E0-4222-A1CC-60B83C66D03B}" srcOrd="2" destOrd="0" parTransId="{CF567DF2-B307-490D-8909-49A6C59CC209}" sibTransId="{1235C67F-354F-4C08-9124-3D4434B94FCF}"/>
    <dgm:cxn modelId="{63B46923-D911-48F9-8E2A-E11701F9EC1D}" type="presOf" srcId="{EFD22288-AE22-403B-A4B2-7154BBC8CFEA}" destId="{AF26D016-0260-4C2A-9D9A-7ED2B07C88B3}" srcOrd="0" destOrd="0" presId="urn:microsoft.com/office/officeart/2005/8/layout/hProcess9"/>
    <dgm:cxn modelId="{297C9E72-885F-4806-B41F-83E61A7A7B69}" type="presOf" srcId="{AFA2DBFE-1842-4671-9D9E-CAB55DBBC85E}" destId="{DED5D726-D5F2-47B6-84B0-B9F41564E0A5}" srcOrd="0" destOrd="0" presId="urn:microsoft.com/office/officeart/2005/8/layout/hProcess9"/>
    <dgm:cxn modelId="{9EBEB756-D84D-41C9-BA56-7770950285BB}" srcId="{AFA2DBFE-1842-4671-9D9E-CAB55DBBC85E}" destId="{F6E8A6F7-AF50-4D6B-8C9B-F3EB8DED7E6F}" srcOrd="0" destOrd="0" parTransId="{54BBE613-FA26-464C-B240-67906B071903}" sibTransId="{F0103168-C8F7-4AB8-9598-5F4082712FCA}"/>
    <dgm:cxn modelId="{9079DD7C-EAF2-46C6-8C89-E4CB3A92B4E1}" type="presOf" srcId="{F6E8A6F7-AF50-4D6B-8C9B-F3EB8DED7E6F}" destId="{C63694BF-1B07-4DDB-924A-22A14EF8CA77}" srcOrd="0" destOrd="0" presId="urn:microsoft.com/office/officeart/2005/8/layout/hProcess9"/>
    <dgm:cxn modelId="{EF012489-D4F6-4626-9C15-1B5F966A8E6C}" srcId="{AFA2DBFE-1842-4671-9D9E-CAB55DBBC85E}" destId="{39EDD03A-EDE1-47D7-89A2-09816A7CCEF5}" srcOrd="1" destOrd="0" parTransId="{A46A938F-996F-4C8C-851B-1D8B3DF60B39}" sibTransId="{1C46070F-197F-4310-99F6-11C8BFFAB3AA}"/>
    <dgm:cxn modelId="{E16EF2B5-30E3-4CEA-AF93-9B654FDBDDEE}" type="presOf" srcId="{326262D2-E7D4-4BAB-BA50-1E4075DF4D17}" destId="{9441BE8B-29CE-440F-BB59-9A2EC9A96F05}" srcOrd="0" destOrd="0" presId="urn:microsoft.com/office/officeart/2005/8/layout/hProcess9"/>
    <dgm:cxn modelId="{33B587BD-A396-4004-84D4-3A46ABBF2E90}" srcId="{AFA2DBFE-1842-4671-9D9E-CAB55DBBC85E}" destId="{326262D2-E7D4-4BAB-BA50-1E4075DF4D17}" srcOrd="4" destOrd="0" parTransId="{597A2580-4E9F-4FBD-A4F1-5CDD184E7DE4}" sibTransId="{C969DC8D-D85E-4BE5-B614-6AAEAC06800C}"/>
    <dgm:cxn modelId="{E6EC3CBE-7EAD-412C-86D8-A8290E402A2E}" type="presOf" srcId="{39EDD03A-EDE1-47D7-89A2-09816A7CCEF5}" destId="{C06A9A77-D788-4F36-A3A0-B251366690AE}" srcOrd="0" destOrd="0" presId="urn:microsoft.com/office/officeart/2005/8/layout/hProcess9"/>
    <dgm:cxn modelId="{996065F9-5BB5-45A1-8338-825E5D0F6C92}" srcId="{AFA2DBFE-1842-4671-9D9E-CAB55DBBC85E}" destId="{EFD22288-AE22-403B-A4B2-7154BBC8CFEA}" srcOrd="3" destOrd="0" parTransId="{CB80043D-8E9C-45C0-927B-EA12BEBAF031}" sibTransId="{B52D0F9F-45C5-4D72-8472-FB01BABCC255}"/>
    <dgm:cxn modelId="{79716768-C21C-47C6-BA41-2DC8A9561B5A}" type="presParOf" srcId="{DED5D726-D5F2-47B6-84B0-B9F41564E0A5}" destId="{918A6E8C-7FC9-43BF-8CE1-40E851ABCA20}" srcOrd="0" destOrd="0" presId="urn:microsoft.com/office/officeart/2005/8/layout/hProcess9"/>
    <dgm:cxn modelId="{71897415-35E4-4543-BF65-B239F49C2271}" type="presParOf" srcId="{DED5D726-D5F2-47B6-84B0-B9F41564E0A5}" destId="{477BD793-2D21-41FE-BB1F-4F6AF0ED6686}" srcOrd="1" destOrd="0" presId="urn:microsoft.com/office/officeart/2005/8/layout/hProcess9"/>
    <dgm:cxn modelId="{0BAC3E08-7C22-4760-B4D7-5AB7782C04DF}" type="presParOf" srcId="{477BD793-2D21-41FE-BB1F-4F6AF0ED6686}" destId="{C63694BF-1B07-4DDB-924A-22A14EF8CA77}" srcOrd="0" destOrd="0" presId="urn:microsoft.com/office/officeart/2005/8/layout/hProcess9"/>
    <dgm:cxn modelId="{AFAC9A64-57EF-4D3B-A2B4-B7C86E2FCC83}" type="presParOf" srcId="{477BD793-2D21-41FE-BB1F-4F6AF0ED6686}" destId="{2F36C160-A25C-4EAB-AE55-4730E2E8E471}" srcOrd="1" destOrd="0" presId="urn:microsoft.com/office/officeart/2005/8/layout/hProcess9"/>
    <dgm:cxn modelId="{344D8AE7-53AD-40F2-80AB-4825D4AC61F4}" type="presParOf" srcId="{477BD793-2D21-41FE-BB1F-4F6AF0ED6686}" destId="{C06A9A77-D788-4F36-A3A0-B251366690AE}" srcOrd="2" destOrd="0" presId="urn:microsoft.com/office/officeart/2005/8/layout/hProcess9"/>
    <dgm:cxn modelId="{14F95A2E-F430-44F1-9196-0F1E4C546288}" type="presParOf" srcId="{477BD793-2D21-41FE-BB1F-4F6AF0ED6686}" destId="{28A9F523-390C-4B51-AF7C-F9155D7C1E52}" srcOrd="3" destOrd="0" presId="urn:microsoft.com/office/officeart/2005/8/layout/hProcess9"/>
    <dgm:cxn modelId="{813DCCAD-B754-4929-BC96-B0F974CB28CA}" type="presParOf" srcId="{477BD793-2D21-41FE-BB1F-4F6AF0ED6686}" destId="{E43896BD-A024-4519-B631-1CA48924A02D}" srcOrd="4" destOrd="0" presId="urn:microsoft.com/office/officeart/2005/8/layout/hProcess9"/>
    <dgm:cxn modelId="{631640FC-FC7E-4F0F-883A-BFA886327BE1}" type="presParOf" srcId="{477BD793-2D21-41FE-BB1F-4F6AF0ED6686}" destId="{A8CB8002-2D61-43B9-9A50-3A7562D1281E}" srcOrd="5" destOrd="0" presId="urn:microsoft.com/office/officeart/2005/8/layout/hProcess9"/>
    <dgm:cxn modelId="{24D8275A-C7D1-419C-8867-727EF225B63A}" type="presParOf" srcId="{477BD793-2D21-41FE-BB1F-4F6AF0ED6686}" destId="{AF26D016-0260-4C2A-9D9A-7ED2B07C88B3}" srcOrd="6" destOrd="0" presId="urn:microsoft.com/office/officeart/2005/8/layout/hProcess9"/>
    <dgm:cxn modelId="{3A307324-EC90-48AD-976C-CC8A86DBAC5C}" type="presParOf" srcId="{477BD793-2D21-41FE-BB1F-4F6AF0ED6686}" destId="{20902565-8CBD-4805-A072-945F86FF6B6F}" srcOrd="7" destOrd="0" presId="urn:microsoft.com/office/officeart/2005/8/layout/hProcess9"/>
    <dgm:cxn modelId="{39A6FEC9-BAAA-421F-820E-6C515AE973BB}" type="presParOf" srcId="{477BD793-2D21-41FE-BB1F-4F6AF0ED6686}" destId="{9441BE8B-29CE-440F-BB59-9A2EC9A96F0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4A5CBF-14E0-40F8-895D-9D2FC684FDFA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438490E-F2A4-4C9C-981A-3670A25BAF6A}">
      <dgm:prSet phldrT="[Text]"/>
      <dgm:spPr/>
      <dgm:t>
        <a:bodyPr/>
        <a:lstStyle/>
        <a:p>
          <a:r>
            <a:rPr lang="en-US" dirty="0"/>
            <a:t>Call insurance companies, speak to an agent, and request quotes on all the insurances you’re interested in.</a:t>
          </a:r>
        </a:p>
      </dgm:t>
    </dgm:pt>
    <dgm:pt modelId="{E728621B-DBCC-4079-B945-095D73B1EBFC}" type="parTrans" cxnId="{33D64EE5-8D1F-42DE-AEFD-3E6492163FB2}">
      <dgm:prSet/>
      <dgm:spPr/>
      <dgm:t>
        <a:bodyPr/>
        <a:lstStyle/>
        <a:p>
          <a:endParaRPr lang="en-US"/>
        </a:p>
      </dgm:t>
    </dgm:pt>
    <dgm:pt modelId="{C03C26BB-5CEE-45BB-A078-F7ACA5AEC065}" type="sibTrans" cxnId="{33D64EE5-8D1F-42DE-AEFD-3E6492163FB2}">
      <dgm:prSet/>
      <dgm:spPr/>
      <dgm:t>
        <a:bodyPr/>
        <a:lstStyle/>
        <a:p>
          <a:endParaRPr lang="en-US"/>
        </a:p>
      </dgm:t>
    </dgm:pt>
    <dgm:pt modelId="{D4241773-294B-4C95-A3AC-D30CE45FCF0E}">
      <dgm:prSet phldrT="[Text]"/>
      <dgm:spPr/>
      <dgm:t>
        <a:bodyPr/>
        <a:lstStyle/>
        <a:p>
          <a:r>
            <a:rPr lang="en-US" dirty="0"/>
            <a:t>Some quotes are given immediately on the phone while others will require a few days to figure.</a:t>
          </a:r>
        </a:p>
      </dgm:t>
    </dgm:pt>
    <dgm:pt modelId="{0BC27FEC-0807-49C0-8360-37CF0421E221}" type="parTrans" cxnId="{7EE3C5C2-0FC4-4089-9EFF-317DD83C4E39}">
      <dgm:prSet/>
      <dgm:spPr/>
      <dgm:t>
        <a:bodyPr/>
        <a:lstStyle/>
        <a:p>
          <a:endParaRPr lang="en-US"/>
        </a:p>
      </dgm:t>
    </dgm:pt>
    <dgm:pt modelId="{BEB81C51-6D46-45F1-A4C1-0F117EC96709}" type="sibTrans" cxnId="{7EE3C5C2-0FC4-4089-9EFF-317DD83C4E39}">
      <dgm:prSet/>
      <dgm:spPr/>
      <dgm:t>
        <a:bodyPr/>
        <a:lstStyle/>
        <a:p>
          <a:endParaRPr lang="en-US"/>
        </a:p>
      </dgm:t>
    </dgm:pt>
    <dgm:pt modelId="{082E76AF-2C82-4F8A-9553-0361F2F98D40}">
      <dgm:prSet phldrT="[Text]"/>
      <dgm:spPr/>
      <dgm:t>
        <a:bodyPr/>
        <a:lstStyle/>
        <a:p>
          <a:r>
            <a:rPr lang="en-US" dirty="0"/>
            <a:t>Some insurance websites offer comparison shopping where you can enter your personal info to see costs of different insurance policies.</a:t>
          </a:r>
        </a:p>
      </dgm:t>
    </dgm:pt>
    <dgm:pt modelId="{A4472639-8D42-4ED8-8CFF-257241C75683}" type="parTrans" cxnId="{4D051C09-6A73-48D7-B793-95BD64B3367D}">
      <dgm:prSet/>
      <dgm:spPr/>
      <dgm:t>
        <a:bodyPr/>
        <a:lstStyle/>
        <a:p>
          <a:endParaRPr lang="en-US"/>
        </a:p>
      </dgm:t>
    </dgm:pt>
    <dgm:pt modelId="{21062BE4-369F-48BA-B28B-529D8F1FD6D4}" type="sibTrans" cxnId="{4D051C09-6A73-48D7-B793-95BD64B3367D}">
      <dgm:prSet/>
      <dgm:spPr/>
      <dgm:t>
        <a:bodyPr/>
        <a:lstStyle/>
        <a:p>
          <a:endParaRPr lang="en-US"/>
        </a:p>
      </dgm:t>
    </dgm:pt>
    <dgm:pt modelId="{1DDC8DAF-8249-4E3F-BC46-C789BD8810E6}" type="pres">
      <dgm:prSet presAssocID="{EB4A5CBF-14E0-40F8-895D-9D2FC684FDFA}" presName="rootnode" presStyleCnt="0">
        <dgm:presLayoutVars>
          <dgm:chMax/>
          <dgm:chPref/>
          <dgm:dir/>
          <dgm:animLvl val="lvl"/>
        </dgm:presLayoutVars>
      </dgm:prSet>
      <dgm:spPr/>
    </dgm:pt>
    <dgm:pt modelId="{77EA4252-DA2A-41D9-A90E-7E68CAED8549}" type="pres">
      <dgm:prSet presAssocID="{E438490E-F2A4-4C9C-981A-3670A25BAF6A}" presName="composite" presStyleCnt="0"/>
      <dgm:spPr/>
    </dgm:pt>
    <dgm:pt modelId="{008CF9E0-C9EE-474D-9A6B-36E7E768DDA4}" type="pres">
      <dgm:prSet presAssocID="{E438490E-F2A4-4C9C-981A-3670A25BAF6A}" presName="LShape" presStyleLbl="alignNode1" presStyleIdx="0" presStyleCnt="5"/>
      <dgm:spPr/>
    </dgm:pt>
    <dgm:pt modelId="{C4217F80-61DA-4AAD-8C95-DC2FF732E988}" type="pres">
      <dgm:prSet presAssocID="{E438490E-F2A4-4C9C-981A-3670A25BAF6A}" presName="ParentText" presStyleLbl="revTx" presStyleIdx="0" presStyleCnt="3" custScaleY="101947" custLinFactNeighborX="1501" custLinFactNeighborY="23774">
        <dgm:presLayoutVars>
          <dgm:chMax val="0"/>
          <dgm:chPref val="0"/>
          <dgm:bulletEnabled val="1"/>
        </dgm:presLayoutVars>
      </dgm:prSet>
      <dgm:spPr/>
    </dgm:pt>
    <dgm:pt modelId="{96F67DD2-C5CC-4B0B-9B5C-237D3D4A7064}" type="pres">
      <dgm:prSet presAssocID="{E438490E-F2A4-4C9C-981A-3670A25BAF6A}" presName="Triangle" presStyleLbl="alignNode1" presStyleIdx="1" presStyleCnt="5"/>
      <dgm:spPr/>
    </dgm:pt>
    <dgm:pt modelId="{A5F4DB4D-DE02-4877-985C-47B83F05B228}" type="pres">
      <dgm:prSet presAssocID="{C03C26BB-5CEE-45BB-A078-F7ACA5AEC065}" presName="sibTrans" presStyleCnt="0"/>
      <dgm:spPr/>
    </dgm:pt>
    <dgm:pt modelId="{EF1F1CA8-3BC1-466B-8C05-E2759A0BA635}" type="pres">
      <dgm:prSet presAssocID="{C03C26BB-5CEE-45BB-A078-F7ACA5AEC065}" presName="space" presStyleCnt="0"/>
      <dgm:spPr/>
    </dgm:pt>
    <dgm:pt modelId="{6AF4BEA3-79D9-40C9-A6DF-56D5BF934E22}" type="pres">
      <dgm:prSet presAssocID="{D4241773-294B-4C95-A3AC-D30CE45FCF0E}" presName="composite" presStyleCnt="0"/>
      <dgm:spPr/>
    </dgm:pt>
    <dgm:pt modelId="{A5474CD2-F948-49F4-AF49-9DB27E84843A}" type="pres">
      <dgm:prSet presAssocID="{D4241773-294B-4C95-A3AC-D30CE45FCF0E}" presName="LShape" presStyleLbl="alignNode1" presStyleIdx="2" presStyleCnt="5" custLinFactNeighborX="1062" custLinFactNeighborY="3218"/>
      <dgm:spPr/>
    </dgm:pt>
    <dgm:pt modelId="{F955B905-F8B3-4C28-80D7-5239CDB396A8}" type="pres">
      <dgm:prSet presAssocID="{D4241773-294B-4C95-A3AC-D30CE45FCF0E}" presName="ParentText" presStyleLbl="revTx" presStyleIdx="1" presStyleCnt="3" custScaleY="152635" custLinFactNeighborX="5172" custLinFactNeighborY="33312">
        <dgm:presLayoutVars>
          <dgm:chMax val="0"/>
          <dgm:chPref val="0"/>
          <dgm:bulletEnabled val="1"/>
        </dgm:presLayoutVars>
      </dgm:prSet>
      <dgm:spPr/>
    </dgm:pt>
    <dgm:pt modelId="{758C7B9B-C06A-4156-AC9F-34F31EB9EC5D}" type="pres">
      <dgm:prSet presAssocID="{D4241773-294B-4C95-A3AC-D30CE45FCF0E}" presName="Triangle" presStyleLbl="alignNode1" presStyleIdx="3" presStyleCnt="5"/>
      <dgm:spPr/>
    </dgm:pt>
    <dgm:pt modelId="{0843679A-F087-4333-AC2A-755E8846A210}" type="pres">
      <dgm:prSet presAssocID="{BEB81C51-6D46-45F1-A4C1-0F117EC96709}" presName="sibTrans" presStyleCnt="0"/>
      <dgm:spPr/>
    </dgm:pt>
    <dgm:pt modelId="{258D2075-9E0C-4D38-BE75-EE80F62437EA}" type="pres">
      <dgm:prSet presAssocID="{BEB81C51-6D46-45F1-A4C1-0F117EC96709}" presName="space" presStyleCnt="0"/>
      <dgm:spPr/>
    </dgm:pt>
    <dgm:pt modelId="{EC8515A6-EF9A-450C-A2BE-D594375B1A48}" type="pres">
      <dgm:prSet presAssocID="{082E76AF-2C82-4F8A-9553-0361F2F98D40}" presName="composite" presStyleCnt="0"/>
      <dgm:spPr/>
    </dgm:pt>
    <dgm:pt modelId="{84549CAA-88EA-43FD-8BD8-15C09218D899}" type="pres">
      <dgm:prSet presAssocID="{082E76AF-2C82-4F8A-9553-0361F2F98D40}" presName="LShape" presStyleLbl="alignNode1" presStyleIdx="4" presStyleCnt="5"/>
      <dgm:spPr/>
    </dgm:pt>
    <dgm:pt modelId="{AFAF3889-6AB2-46C8-86B2-636AFDAB4FBD}" type="pres">
      <dgm:prSet presAssocID="{082E76AF-2C82-4F8A-9553-0361F2F98D40}" presName="ParentText" presStyleLbl="revTx" presStyleIdx="2" presStyleCnt="3" custScaleY="196787" custLinFactNeighborX="5873" custLinFactNeighborY="53157">
        <dgm:presLayoutVars>
          <dgm:chMax val="0"/>
          <dgm:chPref val="0"/>
          <dgm:bulletEnabled val="1"/>
        </dgm:presLayoutVars>
      </dgm:prSet>
      <dgm:spPr/>
    </dgm:pt>
  </dgm:ptLst>
  <dgm:cxnLst>
    <dgm:cxn modelId="{B35A6C02-B99E-4B83-B173-6C245C8130DC}" type="presOf" srcId="{D4241773-294B-4C95-A3AC-D30CE45FCF0E}" destId="{F955B905-F8B3-4C28-80D7-5239CDB396A8}" srcOrd="0" destOrd="0" presId="urn:microsoft.com/office/officeart/2009/3/layout/StepUpProcess"/>
    <dgm:cxn modelId="{4D051C09-6A73-48D7-B793-95BD64B3367D}" srcId="{EB4A5CBF-14E0-40F8-895D-9D2FC684FDFA}" destId="{082E76AF-2C82-4F8A-9553-0361F2F98D40}" srcOrd="2" destOrd="0" parTransId="{A4472639-8D42-4ED8-8CFF-257241C75683}" sibTransId="{21062BE4-369F-48BA-B28B-529D8F1FD6D4}"/>
    <dgm:cxn modelId="{61137648-7BB7-40DE-8A7D-0505B528AD2D}" type="presOf" srcId="{082E76AF-2C82-4F8A-9553-0361F2F98D40}" destId="{AFAF3889-6AB2-46C8-86B2-636AFDAB4FBD}" srcOrd="0" destOrd="0" presId="urn:microsoft.com/office/officeart/2009/3/layout/StepUpProcess"/>
    <dgm:cxn modelId="{995AC6C0-6EC7-4800-ADA6-B0860334E203}" type="presOf" srcId="{EB4A5CBF-14E0-40F8-895D-9D2FC684FDFA}" destId="{1DDC8DAF-8249-4E3F-BC46-C789BD8810E6}" srcOrd="0" destOrd="0" presId="urn:microsoft.com/office/officeart/2009/3/layout/StepUpProcess"/>
    <dgm:cxn modelId="{7EE3C5C2-0FC4-4089-9EFF-317DD83C4E39}" srcId="{EB4A5CBF-14E0-40F8-895D-9D2FC684FDFA}" destId="{D4241773-294B-4C95-A3AC-D30CE45FCF0E}" srcOrd="1" destOrd="0" parTransId="{0BC27FEC-0807-49C0-8360-37CF0421E221}" sibTransId="{BEB81C51-6D46-45F1-A4C1-0F117EC96709}"/>
    <dgm:cxn modelId="{16FF82E3-B06C-43E7-9EEE-1177C3A255C1}" type="presOf" srcId="{E438490E-F2A4-4C9C-981A-3670A25BAF6A}" destId="{C4217F80-61DA-4AAD-8C95-DC2FF732E988}" srcOrd="0" destOrd="0" presId="urn:microsoft.com/office/officeart/2009/3/layout/StepUpProcess"/>
    <dgm:cxn modelId="{33D64EE5-8D1F-42DE-AEFD-3E6492163FB2}" srcId="{EB4A5CBF-14E0-40F8-895D-9D2FC684FDFA}" destId="{E438490E-F2A4-4C9C-981A-3670A25BAF6A}" srcOrd="0" destOrd="0" parTransId="{E728621B-DBCC-4079-B945-095D73B1EBFC}" sibTransId="{C03C26BB-5CEE-45BB-A078-F7ACA5AEC065}"/>
    <dgm:cxn modelId="{58E0BA91-6B69-4D14-9CD6-39489EEAA299}" type="presParOf" srcId="{1DDC8DAF-8249-4E3F-BC46-C789BD8810E6}" destId="{77EA4252-DA2A-41D9-A90E-7E68CAED8549}" srcOrd="0" destOrd="0" presId="urn:microsoft.com/office/officeart/2009/3/layout/StepUpProcess"/>
    <dgm:cxn modelId="{D852D192-86C4-43FC-9BAA-22B8808A7497}" type="presParOf" srcId="{77EA4252-DA2A-41D9-A90E-7E68CAED8549}" destId="{008CF9E0-C9EE-474D-9A6B-36E7E768DDA4}" srcOrd="0" destOrd="0" presId="urn:microsoft.com/office/officeart/2009/3/layout/StepUpProcess"/>
    <dgm:cxn modelId="{874D6D4C-9E11-4CB7-B9EB-70E029B5DDBF}" type="presParOf" srcId="{77EA4252-DA2A-41D9-A90E-7E68CAED8549}" destId="{C4217F80-61DA-4AAD-8C95-DC2FF732E988}" srcOrd="1" destOrd="0" presId="urn:microsoft.com/office/officeart/2009/3/layout/StepUpProcess"/>
    <dgm:cxn modelId="{17EEEE48-4201-486A-B562-3A416B04B4D1}" type="presParOf" srcId="{77EA4252-DA2A-41D9-A90E-7E68CAED8549}" destId="{96F67DD2-C5CC-4B0B-9B5C-237D3D4A7064}" srcOrd="2" destOrd="0" presId="urn:microsoft.com/office/officeart/2009/3/layout/StepUpProcess"/>
    <dgm:cxn modelId="{0D18AE09-3CAB-4647-BC79-7975441F0D70}" type="presParOf" srcId="{1DDC8DAF-8249-4E3F-BC46-C789BD8810E6}" destId="{A5F4DB4D-DE02-4877-985C-47B83F05B228}" srcOrd="1" destOrd="0" presId="urn:microsoft.com/office/officeart/2009/3/layout/StepUpProcess"/>
    <dgm:cxn modelId="{239AD351-3053-483F-8C66-86EF9C21B905}" type="presParOf" srcId="{A5F4DB4D-DE02-4877-985C-47B83F05B228}" destId="{EF1F1CA8-3BC1-466B-8C05-E2759A0BA635}" srcOrd="0" destOrd="0" presId="urn:microsoft.com/office/officeart/2009/3/layout/StepUpProcess"/>
    <dgm:cxn modelId="{153E7A69-C15B-4A16-AD82-CD3EFC1EC360}" type="presParOf" srcId="{1DDC8DAF-8249-4E3F-BC46-C789BD8810E6}" destId="{6AF4BEA3-79D9-40C9-A6DF-56D5BF934E22}" srcOrd="2" destOrd="0" presId="urn:microsoft.com/office/officeart/2009/3/layout/StepUpProcess"/>
    <dgm:cxn modelId="{152E331C-2CF5-4003-874E-EF0EAEA36383}" type="presParOf" srcId="{6AF4BEA3-79D9-40C9-A6DF-56D5BF934E22}" destId="{A5474CD2-F948-49F4-AF49-9DB27E84843A}" srcOrd="0" destOrd="0" presId="urn:microsoft.com/office/officeart/2009/3/layout/StepUpProcess"/>
    <dgm:cxn modelId="{8021251A-8D35-4CEE-8EE3-5FBA0EBC142B}" type="presParOf" srcId="{6AF4BEA3-79D9-40C9-A6DF-56D5BF934E22}" destId="{F955B905-F8B3-4C28-80D7-5239CDB396A8}" srcOrd="1" destOrd="0" presId="urn:microsoft.com/office/officeart/2009/3/layout/StepUpProcess"/>
    <dgm:cxn modelId="{B31AA6A8-938D-4122-BDD5-FB3DECD29288}" type="presParOf" srcId="{6AF4BEA3-79D9-40C9-A6DF-56D5BF934E22}" destId="{758C7B9B-C06A-4156-AC9F-34F31EB9EC5D}" srcOrd="2" destOrd="0" presId="urn:microsoft.com/office/officeart/2009/3/layout/StepUpProcess"/>
    <dgm:cxn modelId="{4C79377D-8104-4090-A618-FA856E3CD9AC}" type="presParOf" srcId="{1DDC8DAF-8249-4E3F-BC46-C789BD8810E6}" destId="{0843679A-F087-4333-AC2A-755E8846A210}" srcOrd="3" destOrd="0" presId="urn:microsoft.com/office/officeart/2009/3/layout/StepUpProcess"/>
    <dgm:cxn modelId="{A9182320-3C68-4E59-8DBB-1FE93F34F013}" type="presParOf" srcId="{0843679A-F087-4333-AC2A-755E8846A210}" destId="{258D2075-9E0C-4D38-BE75-EE80F62437EA}" srcOrd="0" destOrd="0" presId="urn:microsoft.com/office/officeart/2009/3/layout/StepUpProcess"/>
    <dgm:cxn modelId="{05ED0D77-3B30-4A13-9D31-904CBED37697}" type="presParOf" srcId="{1DDC8DAF-8249-4E3F-BC46-C789BD8810E6}" destId="{EC8515A6-EF9A-450C-A2BE-D594375B1A48}" srcOrd="4" destOrd="0" presId="urn:microsoft.com/office/officeart/2009/3/layout/StepUpProcess"/>
    <dgm:cxn modelId="{DD627821-3687-4054-9C83-788B606784A1}" type="presParOf" srcId="{EC8515A6-EF9A-450C-A2BE-D594375B1A48}" destId="{84549CAA-88EA-43FD-8BD8-15C09218D899}" srcOrd="0" destOrd="0" presId="urn:microsoft.com/office/officeart/2009/3/layout/StepUpProcess"/>
    <dgm:cxn modelId="{42932341-C3CF-465D-9B9B-AD8E0BBD9DC9}" type="presParOf" srcId="{EC8515A6-EF9A-450C-A2BE-D594375B1A48}" destId="{AFAF3889-6AB2-46C8-86B2-636AFDAB4FB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CD814B-EABA-46D5-806F-091373B404F7}" type="doc">
      <dgm:prSet loTypeId="urn:microsoft.com/office/officeart/2005/8/layout/rings+Icon" loCatId="officeonline" qsTypeId="urn:microsoft.com/office/officeart/2005/8/quickstyle/simple5" qsCatId="simple" csTypeId="urn:microsoft.com/office/officeart/2005/8/colors/accent5_2" csCatId="accent5" phldr="1"/>
      <dgm:spPr/>
    </dgm:pt>
    <dgm:pt modelId="{5B873D4B-D23A-4B95-91E5-5B456213657D}">
      <dgm:prSet phldrT="[Text]" custT="1"/>
      <dgm:spPr/>
      <dgm:t>
        <a:bodyPr/>
        <a:lstStyle/>
        <a:p>
          <a:r>
            <a:rPr lang="en-US" sz="1600" b="1" dirty="0"/>
            <a:t>Money can’t buy happiness but can buy life’s necessities.</a:t>
          </a:r>
        </a:p>
      </dgm:t>
    </dgm:pt>
    <dgm:pt modelId="{F181843F-51F0-4504-8377-8268603EE8CD}" type="parTrans" cxnId="{07B97D6E-922B-4046-AD2E-C0F108ABB2C4}">
      <dgm:prSet/>
      <dgm:spPr/>
      <dgm:t>
        <a:bodyPr/>
        <a:lstStyle/>
        <a:p>
          <a:endParaRPr lang="en-US"/>
        </a:p>
      </dgm:t>
    </dgm:pt>
    <dgm:pt modelId="{6C5478CE-AEBC-43BC-87D0-37AC9753A47D}" type="sibTrans" cxnId="{07B97D6E-922B-4046-AD2E-C0F108ABB2C4}">
      <dgm:prSet/>
      <dgm:spPr/>
      <dgm:t>
        <a:bodyPr/>
        <a:lstStyle/>
        <a:p>
          <a:endParaRPr lang="en-US"/>
        </a:p>
      </dgm:t>
    </dgm:pt>
    <dgm:pt modelId="{D30D4303-BCF8-442D-9E15-C646EA3AC1AD}">
      <dgm:prSet phldrT="[Text]" custT="1"/>
      <dgm:spPr/>
      <dgm:t>
        <a:bodyPr/>
        <a:lstStyle/>
        <a:p>
          <a:r>
            <a:rPr lang="en-US" sz="1600" b="1" dirty="0"/>
            <a:t>Purchase sufficient insurance coverage.</a:t>
          </a:r>
        </a:p>
      </dgm:t>
    </dgm:pt>
    <dgm:pt modelId="{2F40915E-2422-43BB-A307-CC7A4694ABFB}" type="parTrans" cxnId="{D43DD912-C053-46F8-8E54-AF4AC6B7B7DA}">
      <dgm:prSet/>
      <dgm:spPr/>
      <dgm:t>
        <a:bodyPr/>
        <a:lstStyle/>
        <a:p>
          <a:endParaRPr lang="en-US"/>
        </a:p>
      </dgm:t>
    </dgm:pt>
    <dgm:pt modelId="{81BB42E8-7ED8-4B77-8254-AF0970DD0290}" type="sibTrans" cxnId="{D43DD912-C053-46F8-8E54-AF4AC6B7B7DA}">
      <dgm:prSet/>
      <dgm:spPr/>
      <dgm:t>
        <a:bodyPr/>
        <a:lstStyle/>
        <a:p>
          <a:endParaRPr lang="en-US"/>
        </a:p>
      </dgm:t>
    </dgm:pt>
    <dgm:pt modelId="{91EE5E08-051C-4001-B546-540213214560}">
      <dgm:prSet phldrT="[Text]" custT="1"/>
      <dgm:spPr/>
      <dgm:t>
        <a:bodyPr/>
        <a:lstStyle/>
        <a:p>
          <a:r>
            <a:rPr lang="en-US" sz="1600" b="1" dirty="0"/>
            <a:t>Live within your means.</a:t>
          </a:r>
        </a:p>
      </dgm:t>
    </dgm:pt>
    <dgm:pt modelId="{B1D899A8-B2B3-442E-9972-9EB42825F2A8}" type="parTrans" cxnId="{0531C96C-370F-4BE6-89F4-5DB841A308AD}">
      <dgm:prSet/>
      <dgm:spPr/>
      <dgm:t>
        <a:bodyPr/>
        <a:lstStyle/>
        <a:p>
          <a:endParaRPr lang="en-US"/>
        </a:p>
      </dgm:t>
    </dgm:pt>
    <dgm:pt modelId="{C0F08397-8EE2-40CB-AA77-C92FB78DDCCC}" type="sibTrans" cxnId="{0531C96C-370F-4BE6-89F4-5DB841A308AD}">
      <dgm:prSet/>
      <dgm:spPr/>
      <dgm:t>
        <a:bodyPr/>
        <a:lstStyle/>
        <a:p>
          <a:endParaRPr lang="en-US"/>
        </a:p>
      </dgm:t>
    </dgm:pt>
    <dgm:pt modelId="{EE11AEED-2B5F-4F15-B64E-37F25090A9B2}">
      <dgm:prSet custT="1"/>
      <dgm:spPr/>
      <dgm:t>
        <a:bodyPr/>
        <a:lstStyle/>
        <a:p>
          <a:r>
            <a:rPr lang="en-US" sz="1600" b="1" dirty="0"/>
            <a:t>Plan for the unexpected by setting up an emergency fund.</a:t>
          </a:r>
        </a:p>
      </dgm:t>
    </dgm:pt>
    <dgm:pt modelId="{CE9DBD8F-CF3D-4A83-B42F-E31996AE4671}" type="parTrans" cxnId="{479CA5E3-D120-40B2-8935-9B65CB8D5954}">
      <dgm:prSet/>
      <dgm:spPr/>
      <dgm:t>
        <a:bodyPr/>
        <a:lstStyle/>
        <a:p>
          <a:endParaRPr lang="en-US"/>
        </a:p>
      </dgm:t>
    </dgm:pt>
    <dgm:pt modelId="{8001B72D-8533-41CE-A8F4-A54CFC812942}" type="sibTrans" cxnId="{479CA5E3-D120-40B2-8935-9B65CB8D5954}">
      <dgm:prSet/>
      <dgm:spPr/>
      <dgm:t>
        <a:bodyPr/>
        <a:lstStyle/>
        <a:p>
          <a:endParaRPr lang="en-US"/>
        </a:p>
      </dgm:t>
    </dgm:pt>
    <dgm:pt modelId="{42F01751-1F4E-4A8C-A455-65ABB9862EA9}">
      <dgm:prSet custT="1"/>
      <dgm:spPr/>
      <dgm:t>
        <a:bodyPr/>
        <a:lstStyle/>
        <a:p>
          <a:r>
            <a:rPr lang="en-US" sz="1600" b="1" dirty="0"/>
            <a:t>Financial mistakes can hold you back from the life you deserve.</a:t>
          </a:r>
        </a:p>
      </dgm:t>
    </dgm:pt>
    <dgm:pt modelId="{9F8D470E-A806-4F3E-AEE1-28CB74FA71D7}" type="parTrans" cxnId="{F9E5FDDD-5E21-418F-937C-EDD0317A42E3}">
      <dgm:prSet/>
      <dgm:spPr/>
      <dgm:t>
        <a:bodyPr/>
        <a:lstStyle/>
        <a:p>
          <a:endParaRPr lang="en-US"/>
        </a:p>
      </dgm:t>
    </dgm:pt>
    <dgm:pt modelId="{21522EE8-33C8-4A0F-887C-EA6CEED53AA7}" type="sibTrans" cxnId="{F9E5FDDD-5E21-418F-937C-EDD0317A42E3}">
      <dgm:prSet/>
      <dgm:spPr/>
      <dgm:t>
        <a:bodyPr/>
        <a:lstStyle/>
        <a:p>
          <a:endParaRPr lang="en-US"/>
        </a:p>
      </dgm:t>
    </dgm:pt>
    <dgm:pt modelId="{6BB1E9C4-CF7C-421E-BD8E-F98B45A468F4}">
      <dgm:prSet custT="1"/>
      <dgm:spPr/>
      <dgm:t>
        <a:bodyPr/>
        <a:lstStyle/>
        <a:p>
          <a:r>
            <a:rPr lang="en-US" sz="1600" b="1" dirty="0"/>
            <a:t>Start saving for retirement now. </a:t>
          </a:r>
        </a:p>
      </dgm:t>
    </dgm:pt>
    <dgm:pt modelId="{74377111-BC77-428F-89C7-B7A4CD3EE62D}" type="parTrans" cxnId="{4643B7AF-5ADB-4EB1-87B5-174E319A5C0C}">
      <dgm:prSet/>
      <dgm:spPr/>
      <dgm:t>
        <a:bodyPr/>
        <a:lstStyle/>
        <a:p>
          <a:endParaRPr lang="en-US"/>
        </a:p>
      </dgm:t>
    </dgm:pt>
    <dgm:pt modelId="{BB178AD0-203B-4941-A75B-87C8FA91E8F2}" type="sibTrans" cxnId="{4643B7AF-5ADB-4EB1-87B5-174E319A5C0C}">
      <dgm:prSet/>
      <dgm:spPr/>
      <dgm:t>
        <a:bodyPr/>
        <a:lstStyle/>
        <a:p>
          <a:endParaRPr lang="en-US"/>
        </a:p>
      </dgm:t>
    </dgm:pt>
    <dgm:pt modelId="{A234145A-5009-4846-86A2-F930289E5CF7}">
      <dgm:prSet custT="1"/>
      <dgm:spPr/>
      <dgm:t>
        <a:bodyPr/>
        <a:lstStyle/>
        <a:p>
          <a:r>
            <a:rPr lang="en-US" sz="1600" b="1" dirty="0"/>
            <a:t>If you lack a financial plan, make one today.</a:t>
          </a:r>
        </a:p>
      </dgm:t>
    </dgm:pt>
    <dgm:pt modelId="{A928C28D-7F64-463B-9C18-4C50D26BFDB9}" type="parTrans" cxnId="{276105C5-E688-4B8A-A72F-080A6B0DFAAA}">
      <dgm:prSet/>
      <dgm:spPr/>
      <dgm:t>
        <a:bodyPr/>
        <a:lstStyle/>
        <a:p>
          <a:endParaRPr lang="en-US"/>
        </a:p>
      </dgm:t>
    </dgm:pt>
    <dgm:pt modelId="{FE7560FA-E61F-451C-B2FC-74A40B6C243C}" type="sibTrans" cxnId="{276105C5-E688-4B8A-A72F-080A6B0DFAAA}">
      <dgm:prSet/>
      <dgm:spPr/>
      <dgm:t>
        <a:bodyPr/>
        <a:lstStyle/>
        <a:p>
          <a:endParaRPr lang="en-US"/>
        </a:p>
      </dgm:t>
    </dgm:pt>
    <dgm:pt modelId="{A0C8ECCC-4B15-4D2F-B51A-C0E3618FAC23}" type="pres">
      <dgm:prSet presAssocID="{99CD814B-EABA-46D5-806F-091373B404F7}" presName="Name0" presStyleCnt="0">
        <dgm:presLayoutVars>
          <dgm:chMax val="7"/>
          <dgm:dir/>
          <dgm:resizeHandles val="exact"/>
        </dgm:presLayoutVars>
      </dgm:prSet>
      <dgm:spPr/>
    </dgm:pt>
    <dgm:pt modelId="{E90668BE-6FDE-48C3-867A-5D758E4BBE02}" type="pres">
      <dgm:prSet presAssocID="{99CD814B-EABA-46D5-806F-091373B404F7}" presName="ellipse1" presStyleLbl="vennNode1" presStyleIdx="0" presStyleCnt="7" custLinFactNeighborX="8575" custLinFactNeighborY="-45814">
        <dgm:presLayoutVars>
          <dgm:bulletEnabled val="1"/>
        </dgm:presLayoutVars>
      </dgm:prSet>
      <dgm:spPr/>
    </dgm:pt>
    <dgm:pt modelId="{9F8048DB-3A7B-430D-9D75-DDE46526FF52}" type="pres">
      <dgm:prSet presAssocID="{99CD814B-EABA-46D5-806F-091373B404F7}" presName="ellipse2" presStyleLbl="vennNode1" presStyleIdx="1" presStyleCnt="7" custLinFactNeighborX="-16900" custLinFactNeighborY="30673">
        <dgm:presLayoutVars>
          <dgm:bulletEnabled val="1"/>
        </dgm:presLayoutVars>
      </dgm:prSet>
      <dgm:spPr/>
    </dgm:pt>
    <dgm:pt modelId="{87929AE5-9B40-4CB7-B2D5-BAA3B2A02979}" type="pres">
      <dgm:prSet presAssocID="{99CD814B-EABA-46D5-806F-091373B404F7}" presName="ellipse3" presStyleLbl="vennNode1" presStyleIdx="2" presStyleCnt="7" custLinFactNeighborX="461" custLinFactNeighborY="-7225">
        <dgm:presLayoutVars>
          <dgm:bulletEnabled val="1"/>
        </dgm:presLayoutVars>
      </dgm:prSet>
      <dgm:spPr/>
    </dgm:pt>
    <dgm:pt modelId="{A95B9103-231C-4066-BACE-729381D68D05}" type="pres">
      <dgm:prSet presAssocID="{99CD814B-EABA-46D5-806F-091373B404F7}" presName="ellipse4" presStyleLbl="vennNode1" presStyleIdx="3" presStyleCnt="7" custLinFactNeighborX="5000" custLinFactNeighborY="26385">
        <dgm:presLayoutVars>
          <dgm:bulletEnabled val="1"/>
        </dgm:presLayoutVars>
      </dgm:prSet>
      <dgm:spPr/>
    </dgm:pt>
    <dgm:pt modelId="{98A4DE0C-96A5-4FC2-96DE-5F18ACC0D411}" type="pres">
      <dgm:prSet presAssocID="{99CD814B-EABA-46D5-806F-091373B404F7}" presName="ellipse5" presStyleLbl="vennNode1" presStyleIdx="4" presStyleCnt="7" custLinFactNeighborX="5210" custLinFactNeighborY="-7225">
        <dgm:presLayoutVars>
          <dgm:bulletEnabled val="1"/>
        </dgm:presLayoutVars>
      </dgm:prSet>
      <dgm:spPr/>
    </dgm:pt>
    <dgm:pt modelId="{F023C4FF-70C4-46E9-A979-74C80E8DBFD3}" type="pres">
      <dgm:prSet presAssocID="{99CD814B-EABA-46D5-806F-091373B404F7}" presName="ellipse6" presStyleLbl="vennNode1" presStyleIdx="5" presStyleCnt="7" custLinFactNeighborX="22611" custLinFactNeighborY="22097">
        <dgm:presLayoutVars>
          <dgm:bulletEnabled val="1"/>
        </dgm:presLayoutVars>
      </dgm:prSet>
      <dgm:spPr/>
    </dgm:pt>
    <dgm:pt modelId="{93F680C3-0E54-4C01-B9E9-A43C3040C15D}" type="pres">
      <dgm:prSet presAssocID="{99CD814B-EABA-46D5-806F-091373B404F7}" presName="ellipse7" presStyleLbl="vennNode1" presStyleIdx="6" presStyleCnt="7" custLinFactNeighborX="245" custLinFactNeighborY="-49807">
        <dgm:presLayoutVars>
          <dgm:bulletEnabled val="1"/>
        </dgm:presLayoutVars>
      </dgm:prSet>
      <dgm:spPr/>
    </dgm:pt>
  </dgm:ptLst>
  <dgm:cxnLst>
    <dgm:cxn modelId="{B053650E-53C5-48BD-9E8D-E90D3881AB9D}" type="presOf" srcId="{D30D4303-BCF8-442D-9E15-C646EA3AC1AD}" destId="{F023C4FF-70C4-46E9-A979-74C80E8DBFD3}" srcOrd="0" destOrd="0" presId="urn:microsoft.com/office/officeart/2005/8/layout/rings+Icon"/>
    <dgm:cxn modelId="{D43DD912-C053-46F8-8E54-AF4AC6B7B7DA}" srcId="{99CD814B-EABA-46D5-806F-091373B404F7}" destId="{D30D4303-BCF8-442D-9E15-C646EA3AC1AD}" srcOrd="5" destOrd="0" parTransId="{2F40915E-2422-43BB-A307-CC7A4694ABFB}" sibTransId="{81BB42E8-7ED8-4B77-8254-AF0970DD0290}"/>
    <dgm:cxn modelId="{47CB7D17-3E50-405A-BAE0-7670E9E8BD35}" type="presOf" srcId="{5B873D4B-D23A-4B95-91E5-5B456213657D}" destId="{E90668BE-6FDE-48C3-867A-5D758E4BBE02}" srcOrd="0" destOrd="0" presId="urn:microsoft.com/office/officeart/2005/8/layout/rings+Icon"/>
    <dgm:cxn modelId="{F5A6762F-7DA1-4FD7-AD4F-4C5F92D0BAA7}" type="presOf" srcId="{6BB1E9C4-CF7C-421E-BD8E-F98B45A468F4}" destId="{A95B9103-231C-4066-BACE-729381D68D05}" srcOrd="0" destOrd="0" presId="urn:microsoft.com/office/officeart/2005/8/layout/rings+Icon"/>
    <dgm:cxn modelId="{353E113B-4261-4B3E-AF95-D3B8E8A922B8}" type="presOf" srcId="{EE11AEED-2B5F-4F15-B64E-37F25090A9B2}" destId="{9F8048DB-3A7B-430D-9D75-DDE46526FF52}" srcOrd="0" destOrd="0" presId="urn:microsoft.com/office/officeart/2005/8/layout/rings+Icon"/>
    <dgm:cxn modelId="{0531C96C-370F-4BE6-89F4-5DB841A308AD}" srcId="{99CD814B-EABA-46D5-806F-091373B404F7}" destId="{91EE5E08-051C-4001-B546-540213214560}" srcOrd="6" destOrd="0" parTransId="{B1D899A8-B2B3-442E-9972-9EB42825F2A8}" sibTransId="{C0F08397-8EE2-40CB-AA77-C92FB78DDCCC}"/>
    <dgm:cxn modelId="{DF26A26D-F1F0-4A32-B92F-1E717B9950FB}" type="presOf" srcId="{A234145A-5009-4846-86A2-F930289E5CF7}" destId="{98A4DE0C-96A5-4FC2-96DE-5F18ACC0D411}" srcOrd="0" destOrd="0" presId="urn:microsoft.com/office/officeart/2005/8/layout/rings+Icon"/>
    <dgm:cxn modelId="{07B97D6E-922B-4046-AD2E-C0F108ABB2C4}" srcId="{99CD814B-EABA-46D5-806F-091373B404F7}" destId="{5B873D4B-D23A-4B95-91E5-5B456213657D}" srcOrd="0" destOrd="0" parTransId="{F181843F-51F0-4504-8377-8268603EE8CD}" sibTransId="{6C5478CE-AEBC-43BC-87D0-37AC9753A47D}"/>
    <dgm:cxn modelId="{6FA473A4-B8F6-4AF4-899E-665ACA9DEFC6}" type="presOf" srcId="{99CD814B-EABA-46D5-806F-091373B404F7}" destId="{A0C8ECCC-4B15-4D2F-B51A-C0E3618FAC23}" srcOrd="0" destOrd="0" presId="urn:microsoft.com/office/officeart/2005/8/layout/rings+Icon"/>
    <dgm:cxn modelId="{4643B7AF-5ADB-4EB1-87B5-174E319A5C0C}" srcId="{99CD814B-EABA-46D5-806F-091373B404F7}" destId="{6BB1E9C4-CF7C-421E-BD8E-F98B45A468F4}" srcOrd="3" destOrd="0" parTransId="{74377111-BC77-428F-89C7-B7A4CD3EE62D}" sibTransId="{BB178AD0-203B-4941-A75B-87C8FA91E8F2}"/>
    <dgm:cxn modelId="{276105C5-E688-4B8A-A72F-080A6B0DFAAA}" srcId="{99CD814B-EABA-46D5-806F-091373B404F7}" destId="{A234145A-5009-4846-86A2-F930289E5CF7}" srcOrd="4" destOrd="0" parTransId="{A928C28D-7F64-463B-9C18-4C50D26BFDB9}" sibTransId="{FE7560FA-E61F-451C-B2FC-74A40B6C243C}"/>
    <dgm:cxn modelId="{ED377CCE-2DFF-487E-8F52-8B136D9DC4E7}" type="presOf" srcId="{42F01751-1F4E-4A8C-A455-65ABB9862EA9}" destId="{87929AE5-9B40-4CB7-B2D5-BAA3B2A02979}" srcOrd="0" destOrd="0" presId="urn:microsoft.com/office/officeart/2005/8/layout/rings+Icon"/>
    <dgm:cxn modelId="{F9E5FDDD-5E21-418F-937C-EDD0317A42E3}" srcId="{99CD814B-EABA-46D5-806F-091373B404F7}" destId="{42F01751-1F4E-4A8C-A455-65ABB9862EA9}" srcOrd="2" destOrd="0" parTransId="{9F8D470E-A806-4F3E-AEE1-28CB74FA71D7}" sibTransId="{21522EE8-33C8-4A0F-887C-EA6CEED53AA7}"/>
    <dgm:cxn modelId="{479CA5E3-D120-40B2-8935-9B65CB8D5954}" srcId="{99CD814B-EABA-46D5-806F-091373B404F7}" destId="{EE11AEED-2B5F-4F15-B64E-37F25090A9B2}" srcOrd="1" destOrd="0" parTransId="{CE9DBD8F-CF3D-4A83-B42F-E31996AE4671}" sibTransId="{8001B72D-8533-41CE-A8F4-A54CFC812942}"/>
    <dgm:cxn modelId="{DE9EA5F1-9B81-40DC-875A-6E915414CA09}" type="presOf" srcId="{91EE5E08-051C-4001-B546-540213214560}" destId="{93F680C3-0E54-4C01-B9E9-A43C3040C15D}" srcOrd="0" destOrd="0" presId="urn:microsoft.com/office/officeart/2005/8/layout/rings+Icon"/>
    <dgm:cxn modelId="{606043A0-46AF-4E79-B268-207B44DB9BCC}" type="presParOf" srcId="{A0C8ECCC-4B15-4D2F-B51A-C0E3618FAC23}" destId="{E90668BE-6FDE-48C3-867A-5D758E4BBE02}" srcOrd="0" destOrd="0" presId="urn:microsoft.com/office/officeart/2005/8/layout/rings+Icon"/>
    <dgm:cxn modelId="{DB98C090-21E3-4B32-9727-3C5B3DEF7E80}" type="presParOf" srcId="{A0C8ECCC-4B15-4D2F-B51A-C0E3618FAC23}" destId="{9F8048DB-3A7B-430D-9D75-DDE46526FF52}" srcOrd="1" destOrd="0" presId="urn:microsoft.com/office/officeart/2005/8/layout/rings+Icon"/>
    <dgm:cxn modelId="{1909092B-212F-4CDC-8528-0D8C4A19C379}" type="presParOf" srcId="{A0C8ECCC-4B15-4D2F-B51A-C0E3618FAC23}" destId="{87929AE5-9B40-4CB7-B2D5-BAA3B2A02979}" srcOrd="2" destOrd="0" presId="urn:microsoft.com/office/officeart/2005/8/layout/rings+Icon"/>
    <dgm:cxn modelId="{ECC44989-1D61-4339-8347-5C96A21183ED}" type="presParOf" srcId="{A0C8ECCC-4B15-4D2F-B51A-C0E3618FAC23}" destId="{A95B9103-231C-4066-BACE-729381D68D05}" srcOrd="3" destOrd="0" presId="urn:microsoft.com/office/officeart/2005/8/layout/rings+Icon"/>
    <dgm:cxn modelId="{B742036B-FF55-4503-8F72-5DFD4D6E756E}" type="presParOf" srcId="{A0C8ECCC-4B15-4D2F-B51A-C0E3618FAC23}" destId="{98A4DE0C-96A5-4FC2-96DE-5F18ACC0D411}" srcOrd="4" destOrd="0" presId="urn:microsoft.com/office/officeart/2005/8/layout/rings+Icon"/>
    <dgm:cxn modelId="{775F8713-A187-40E4-8696-489F97950E55}" type="presParOf" srcId="{A0C8ECCC-4B15-4D2F-B51A-C0E3618FAC23}" destId="{F023C4FF-70C4-46E9-A979-74C80E8DBFD3}" srcOrd="5" destOrd="0" presId="urn:microsoft.com/office/officeart/2005/8/layout/rings+Icon"/>
    <dgm:cxn modelId="{37BEEAA5-C031-4100-B11F-EF8F2C89E5DB}" type="presParOf" srcId="{A0C8ECCC-4B15-4D2F-B51A-C0E3618FAC23}" destId="{93F680C3-0E54-4C01-B9E9-A43C3040C15D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6AAB6-3B0C-4D39-85CE-154085FDE74B}">
      <dsp:nvSpPr>
        <dsp:cNvPr id="0" name=""/>
        <dsp:cNvSpPr/>
      </dsp:nvSpPr>
      <dsp:spPr>
        <a:xfrm>
          <a:off x="0" y="251459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EB602-FE9A-4788-9998-3293F351FF3A}">
      <dsp:nvSpPr>
        <dsp:cNvPr id="0" name=""/>
        <dsp:cNvSpPr/>
      </dsp:nvSpPr>
      <dsp:spPr>
        <a:xfrm>
          <a:off x="2171700" y="251460"/>
          <a:ext cx="5067300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Purchase a car and obtain all the types of insurance you need (health, home, car, life).</a:t>
          </a:r>
          <a:endParaRPr lang="en-US" sz="2600" kern="1200" dirty="0"/>
        </a:p>
      </dsp:txBody>
      <dsp:txXfrm>
        <a:off x="2171700" y="251460"/>
        <a:ext cx="5067300" cy="1303022"/>
      </dsp:txXfrm>
    </dsp:sp>
    <dsp:sp modelId="{2242F7C9-180E-4FDD-AA70-D594E450713E}">
      <dsp:nvSpPr>
        <dsp:cNvPr id="0" name=""/>
        <dsp:cNvSpPr/>
      </dsp:nvSpPr>
      <dsp:spPr>
        <a:xfrm>
          <a:off x="760096" y="1554482"/>
          <a:ext cx="2823207" cy="28232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186031"/>
            <a:satOff val="1024"/>
            <a:lumOff val="1281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B7D1C-0203-4537-AD2E-57AF85D8E309}">
      <dsp:nvSpPr>
        <dsp:cNvPr id="0" name=""/>
        <dsp:cNvSpPr/>
      </dsp:nvSpPr>
      <dsp:spPr>
        <a:xfrm>
          <a:off x="2171700" y="1554482"/>
          <a:ext cx="5067300" cy="2823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186031"/>
              <a:satOff val="1024"/>
              <a:lumOff val="12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Pay off school loans, pay down debts, and pay bills on time.</a:t>
          </a:r>
          <a:endParaRPr lang="en-US" sz="2600" kern="1200" dirty="0"/>
        </a:p>
      </dsp:txBody>
      <dsp:txXfrm>
        <a:off x="2171700" y="1554482"/>
        <a:ext cx="5067300" cy="1303018"/>
      </dsp:txXfrm>
    </dsp:sp>
    <dsp:sp modelId="{13032FF4-F4D2-4B6A-BAFF-4641A07CE017}">
      <dsp:nvSpPr>
        <dsp:cNvPr id="0" name=""/>
        <dsp:cNvSpPr/>
      </dsp:nvSpPr>
      <dsp:spPr>
        <a:xfrm>
          <a:off x="1520190" y="2857501"/>
          <a:ext cx="1303018" cy="13030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372061"/>
            <a:satOff val="2047"/>
            <a:lumOff val="2562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F1405-2748-4820-9727-7B3797F4CAE4}">
      <dsp:nvSpPr>
        <dsp:cNvPr id="0" name=""/>
        <dsp:cNvSpPr/>
      </dsp:nvSpPr>
      <dsp:spPr>
        <a:xfrm>
          <a:off x="2171700" y="2857501"/>
          <a:ext cx="5067300" cy="130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372061"/>
              <a:satOff val="2047"/>
              <a:lumOff val="25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Create an emergency fund and plans for savings, investments, and retirement savings.</a:t>
          </a:r>
        </a:p>
      </dsp:txBody>
      <dsp:txXfrm>
        <a:off x="2171700" y="2857501"/>
        <a:ext cx="5067300" cy="1303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A4A33-8A95-4140-B4F8-976A64951A17}">
      <dsp:nvSpPr>
        <dsp:cNvPr id="0" name=""/>
        <dsp:cNvSpPr/>
      </dsp:nvSpPr>
      <dsp:spPr>
        <a:xfrm rot="5400000">
          <a:off x="-142205" y="143739"/>
          <a:ext cx="948035" cy="6636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</a:t>
          </a:r>
        </a:p>
      </dsp:txBody>
      <dsp:txXfrm rot="-5400000">
        <a:off x="1" y="333345"/>
        <a:ext cx="663624" cy="284411"/>
      </dsp:txXfrm>
    </dsp:sp>
    <dsp:sp modelId="{4BEB4DF0-196F-4E8F-B77D-2F731C2F56E5}">
      <dsp:nvSpPr>
        <dsp:cNvPr id="0" name=""/>
        <dsp:cNvSpPr/>
      </dsp:nvSpPr>
      <dsp:spPr>
        <a:xfrm rot="5400000">
          <a:off x="3071700" y="-2408076"/>
          <a:ext cx="616222" cy="5432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Set aside money if you plan to get an advanced degree. </a:t>
          </a:r>
        </a:p>
      </dsp:txBody>
      <dsp:txXfrm rot="-5400000">
        <a:off x="663624" y="30081"/>
        <a:ext cx="5402294" cy="556060"/>
      </dsp:txXfrm>
    </dsp:sp>
    <dsp:sp modelId="{E95E4E60-2CB9-4613-8539-579FE52CEFB6}">
      <dsp:nvSpPr>
        <dsp:cNvPr id="0" name=""/>
        <dsp:cNvSpPr/>
      </dsp:nvSpPr>
      <dsp:spPr>
        <a:xfrm rot="5400000">
          <a:off x="-142205" y="972763"/>
          <a:ext cx="948035" cy="6636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" y="1162369"/>
        <a:ext cx="663624" cy="284411"/>
      </dsp:txXfrm>
    </dsp:sp>
    <dsp:sp modelId="{1663E055-48AA-4DFC-A262-1930F5CF115D}">
      <dsp:nvSpPr>
        <dsp:cNvPr id="0" name=""/>
        <dsp:cNvSpPr/>
      </dsp:nvSpPr>
      <dsp:spPr>
        <a:xfrm rot="5400000">
          <a:off x="3071700" y="-1577518"/>
          <a:ext cx="616222" cy="5432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Plan for wedding expenses and a down payment on a home.</a:t>
          </a:r>
        </a:p>
      </dsp:txBody>
      <dsp:txXfrm rot="-5400000">
        <a:off x="663624" y="860639"/>
        <a:ext cx="5402294" cy="556060"/>
      </dsp:txXfrm>
    </dsp:sp>
    <dsp:sp modelId="{6A0FD797-EAA4-4AF6-A743-4AE0A079306E}">
      <dsp:nvSpPr>
        <dsp:cNvPr id="0" name=""/>
        <dsp:cNvSpPr/>
      </dsp:nvSpPr>
      <dsp:spPr>
        <a:xfrm rot="5400000">
          <a:off x="-142205" y="1801787"/>
          <a:ext cx="948035" cy="6636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" y="1991393"/>
        <a:ext cx="663624" cy="284411"/>
      </dsp:txXfrm>
    </dsp:sp>
    <dsp:sp modelId="{F2FF0AB7-D252-474C-BA9E-6CCC6928237F}">
      <dsp:nvSpPr>
        <dsp:cNvPr id="0" name=""/>
        <dsp:cNvSpPr/>
      </dsp:nvSpPr>
      <dsp:spPr>
        <a:xfrm rot="5400000">
          <a:off x="3071700" y="-748493"/>
          <a:ext cx="616222" cy="5432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Prepare for expenses associated with birth or adoption of a child.</a:t>
          </a:r>
        </a:p>
      </dsp:txBody>
      <dsp:txXfrm rot="-5400000">
        <a:off x="663624" y="1689664"/>
        <a:ext cx="5402294" cy="556060"/>
      </dsp:txXfrm>
    </dsp:sp>
    <dsp:sp modelId="{081D6C8C-FB85-4919-B4DF-727C862BFB2E}">
      <dsp:nvSpPr>
        <dsp:cNvPr id="0" name=""/>
        <dsp:cNvSpPr/>
      </dsp:nvSpPr>
      <dsp:spPr>
        <a:xfrm rot="5400000">
          <a:off x="-142205" y="2630811"/>
          <a:ext cx="948035" cy="6636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</a:p>
      </dsp:txBody>
      <dsp:txXfrm rot="-5400000">
        <a:off x="1" y="2820417"/>
        <a:ext cx="663624" cy="284411"/>
      </dsp:txXfrm>
    </dsp:sp>
    <dsp:sp modelId="{3AB5FBB8-84F5-473F-8703-91BF17C2C4CF}">
      <dsp:nvSpPr>
        <dsp:cNvPr id="0" name=""/>
        <dsp:cNvSpPr/>
      </dsp:nvSpPr>
      <dsp:spPr>
        <a:xfrm rot="5400000">
          <a:off x="3071700" y="80530"/>
          <a:ext cx="616222" cy="5432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Assign someone as your power of attorney and draw up a will.</a:t>
          </a:r>
        </a:p>
      </dsp:txBody>
      <dsp:txXfrm rot="-5400000">
        <a:off x="663624" y="2518688"/>
        <a:ext cx="5402294" cy="556060"/>
      </dsp:txXfrm>
    </dsp:sp>
    <dsp:sp modelId="{ABCA55B5-CE64-47B9-B2BE-141BAF73DB36}">
      <dsp:nvSpPr>
        <dsp:cNvPr id="0" name=""/>
        <dsp:cNvSpPr/>
      </dsp:nvSpPr>
      <dsp:spPr>
        <a:xfrm rot="5400000">
          <a:off x="-142205" y="3459836"/>
          <a:ext cx="948035" cy="6636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</a:t>
          </a:r>
        </a:p>
      </dsp:txBody>
      <dsp:txXfrm rot="-5400000">
        <a:off x="1" y="3649442"/>
        <a:ext cx="663624" cy="284411"/>
      </dsp:txXfrm>
    </dsp:sp>
    <dsp:sp modelId="{EEA59996-26E5-472B-9661-9CA693B6416F}">
      <dsp:nvSpPr>
        <dsp:cNvPr id="0" name=""/>
        <dsp:cNvSpPr/>
      </dsp:nvSpPr>
      <dsp:spPr>
        <a:xfrm rot="5400000">
          <a:off x="3071700" y="909554"/>
          <a:ext cx="616222" cy="5432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Increase amount of money you’re saving and investing, if possible.</a:t>
          </a:r>
        </a:p>
      </dsp:txBody>
      <dsp:txXfrm rot="-5400000">
        <a:off x="663624" y="3347712"/>
        <a:ext cx="5402294" cy="556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928FE-8F5B-4BFF-9425-4A0EEC2F99FE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Start a fund, like a 529 plan, to provide for your kids’ education.</a:t>
          </a:r>
        </a:p>
      </dsp:txBody>
      <dsp:txXfrm>
        <a:off x="744" y="145603"/>
        <a:ext cx="2902148" cy="1741289"/>
      </dsp:txXfrm>
    </dsp:sp>
    <dsp:sp modelId="{186F9CE6-85B4-444D-974D-570B8EFB63A0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Continue paying into retirement accounts. Make housing and other retirement arrangements.</a:t>
          </a:r>
        </a:p>
      </dsp:txBody>
      <dsp:txXfrm>
        <a:off x="3193107" y="145603"/>
        <a:ext cx="2902148" cy="1741289"/>
      </dsp:txXfrm>
    </dsp:sp>
    <dsp:sp modelId="{1A7DE49C-8AFB-4D28-A26B-7B6AEE0A523F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Plan to support aging parents, including long-term health care for them, yourself, and your spouse.</a:t>
          </a:r>
        </a:p>
      </dsp:txBody>
      <dsp:txXfrm>
        <a:off x="744" y="2177107"/>
        <a:ext cx="2902148" cy="1741289"/>
      </dsp:txXfrm>
    </dsp:sp>
    <dsp:sp modelId="{55B6B2C5-3F1D-4822-AF31-E5339CEB311F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Meet with your financial advisor to discuss finances 3 to 6 months before you retire.</a:t>
          </a:r>
        </a:p>
      </dsp:txBody>
      <dsp:txXfrm>
        <a:off x="3193107" y="2177107"/>
        <a:ext cx="2902148" cy="1741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358F-9CFF-41C8-B945-B791289F2F3B}">
      <dsp:nvSpPr>
        <dsp:cNvPr id="0" name=""/>
        <dsp:cNvSpPr/>
      </dsp:nvSpPr>
      <dsp:spPr>
        <a:xfrm>
          <a:off x="1506172" y="-25122"/>
          <a:ext cx="4226655" cy="4226655"/>
        </a:xfrm>
        <a:prstGeom prst="circularArrow">
          <a:avLst>
            <a:gd name="adj1" fmla="val 5544"/>
            <a:gd name="adj2" fmla="val 330680"/>
            <a:gd name="adj3" fmla="val 13788070"/>
            <a:gd name="adj4" fmla="val 1737857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F7E0C-7DA2-4D69-AF88-C8F4D839F227}">
      <dsp:nvSpPr>
        <dsp:cNvPr id="0" name=""/>
        <dsp:cNvSpPr/>
      </dsp:nvSpPr>
      <dsp:spPr>
        <a:xfrm>
          <a:off x="2635094" y="782"/>
          <a:ext cx="1968810" cy="984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Refinance mortgage or auto loan.</a:t>
          </a:r>
        </a:p>
      </dsp:txBody>
      <dsp:txXfrm>
        <a:off x="2683149" y="48837"/>
        <a:ext cx="1872700" cy="888295"/>
      </dsp:txXfrm>
    </dsp:sp>
    <dsp:sp modelId="{83BAD270-72E1-40EB-9E73-FC456BAEFD41}">
      <dsp:nvSpPr>
        <dsp:cNvPr id="0" name=""/>
        <dsp:cNvSpPr/>
      </dsp:nvSpPr>
      <dsp:spPr>
        <a:xfrm>
          <a:off x="4349290" y="1246218"/>
          <a:ext cx="1968810" cy="984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 credit card debt.</a:t>
          </a:r>
        </a:p>
      </dsp:txBody>
      <dsp:txXfrm>
        <a:off x="4397345" y="1294273"/>
        <a:ext cx="1872700" cy="888295"/>
      </dsp:txXfrm>
    </dsp:sp>
    <dsp:sp modelId="{EDD72BD2-CD27-45BA-B3A8-26AD2CC47B69}">
      <dsp:nvSpPr>
        <dsp:cNvPr id="0" name=""/>
        <dsp:cNvSpPr/>
      </dsp:nvSpPr>
      <dsp:spPr>
        <a:xfrm>
          <a:off x="3694525" y="3261375"/>
          <a:ext cx="1968810" cy="984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Watch your food expenses.</a:t>
          </a:r>
        </a:p>
      </dsp:txBody>
      <dsp:txXfrm>
        <a:off x="3742580" y="3309430"/>
        <a:ext cx="1872700" cy="888295"/>
      </dsp:txXfrm>
    </dsp:sp>
    <dsp:sp modelId="{2C68130F-59B3-41E9-9712-93FFA2101232}">
      <dsp:nvSpPr>
        <dsp:cNvPr id="0" name=""/>
        <dsp:cNvSpPr/>
      </dsp:nvSpPr>
      <dsp:spPr>
        <a:xfrm>
          <a:off x="1575664" y="3261375"/>
          <a:ext cx="1968810" cy="984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Budget entertainment spending.</a:t>
          </a:r>
        </a:p>
      </dsp:txBody>
      <dsp:txXfrm>
        <a:off x="1623719" y="3309430"/>
        <a:ext cx="1872700" cy="888295"/>
      </dsp:txXfrm>
    </dsp:sp>
    <dsp:sp modelId="{2A534167-EFB1-45F4-A7BD-FEC1DB03F4D2}">
      <dsp:nvSpPr>
        <dsp:cNvPr id="0" name=""/>
        <dsp:cNvSpPr/>
      </dsp:nvSpPr>
      <dsp:spPr>
        <a:xfrm>
          <a:off x="920899" y="1246218"/>
          <a:ext cx="1968810" cy="984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Look each month for household costs to cut.</a:t>
          </a:r>
        </a:p>
      </dsp:txBody>
      <dsp:txXfrm>
        <a:off x="968954" y="1294273"/>
        <a:ext cx="1872700" cy="888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A2679-BFEA-41BE-8069-2471033025C5}">
      <dsp:nvSpPr>
        <dsp:cNvPr id="0" name=""/>
        <dsp:cNvSpPr/>
      </dsp:nvSpPr>
      <dsp:spPr>
        <a:xfrm>
          <a:off x="3377168" y="2180987"/>
          <a:ext cx="2665650" cy="266565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Track spending on Mint.com and set budgeting goals.</a:t>
          </a:r>
        </a:p>
      </dsp:txBody>
      <dsp:txXfrm>
        <a:off x="3913082" y="2805403"/>
        <a:ext cx="1593822" cy="1370199"/>
      </dsp:txXfrm>
    </dsp:sp>
    <dsp:sp modelId="{9B1E609D-9810-4F8E-AF5C-38ED893073AD}">
      <dsp:nvSpPr>
        <dsp:cNvPr id="0" name=""/>
        <dsp:cNvSpPr/>
      </dsp:nvSpPr>
      <dsp:spPr>
        <a:xfrm>
          <a:off x="1676405" y="1550924"/>
          <a:ext cx="2238332" cy="193865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 aside $10 daily for retirement.</a:t>
          </a:r>
        </a:p>
      </dsp:txBody>
      <dsp:txXfrm>
        <a:off x="2208029" y="2041936"/>
        <a:ext cx="1175084" cy="956631"/>
      </dsp:txXfrm>
    </dsp:sp>
    <dsp:sp modelId="{F69C4558-516B-4927-BC2F-B8639BDC3478}">
      <dsp:nvSpPr>
        <dsp:cNvPr id="0" name=""/>
        <dsp:cNvSpPr/>
      </dsp:nvSpPr>
      <dsp:spPr>
        <a:xfrm rot="20700000">
          <a:off x="2912088" y="213449"/>
          <a:ext cx="1899486" cy="189948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Save a bit of money each day.</a:t>
          </a:r>
        </a:p>
      </dsp:txBody>
      <dsp:txXfrm rot="-20700000">
        <a:off x="3328701" y="630062"/>
        <a:ext cx="1066260" cy="1066260"/>
      </dsp:txXfrm>
    </dsp:sp>
    <dsp:sp modelId="{D2F275A3-2EE3-47D4-A758-F766FBB66BE7}">
      <dsp:nvSpPr>
        <dsp:cNvPr id="0" name=""/>
        <dsp:cNvSpPr/>
      </dsp:nvSpPr>
      <dsp:spPr>
        <a:xfrm>
          <a:off x="3179423" y="1774623"/>
          <a:ext cx="3412033" cy="3412033"/>
        </a:xfrm>
        <a:prstGeom prst="circularArrow">
          <a:avLst>
            <a:gd name="adj1" fmla="val 4688"/>
            <a:gd name="adj2" fmla="val 299029"/>
            <a:gd name="adj3" fmla="val 2529811"/>
            <a:gd name="adj4" fmla="val 15832188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F3FB1-4168-4DBA-940A-23D453DB803D}">
      <dsp:nvSpPr>
        <dsp:cNvPr id="0" name=""/>
        <dsp:cNvSpPr/>
      </dsp:nvSpPr>
      <dsp:spPr>
        <a:xfrm>
          <a:off x="1482911" y="1119173"/>
          <a:ext cx="2479055" cy="24790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F4AD6-09B0-43B4-ADD6-C467C0054593}">
      <dsp:nvSpPr>
        <dsp:cNvPr id="0" name=""/>
        <dsp:cNvSpPr/>
      </dsp:nvSpPr>
      <dsp:spPr>
        <a:xfrm>
          <a:off x="2472717" y="-205408"/>
          <a:ext cx="2672920" cy="26729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EA02A-D28E-4BF6-B360-42D82C4BF77B}">
      <dsp:nvSpPr>
        <dsp:cNvPr id="0" name=""/>
        <dsp:cNvSpPr/>
      </dsp:nvSpPr>
      <dsp:spPr>
        <a:xfrm rot="5400000">
          <a:off x="3121615" y="119121"/>
          <a:ext cx="1794825" cy="1561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Start small.</a:t>
          </a:r>
        </a:p>
      </dsp:txBody>
      <dsp:txXfrm rot="-5400000">
        <a:off x="3481611" y="282152"/>
        <a:ext cx="1074832" cy="1235437"/>
      </dsp:txXfrm>
    </dsp:sp>
    <dsp:sp modelId="{B129FBEB-018F-46B0-B009-BB93B8F66FCE}">
      <dsp:nvSpPr>
        <dsp:cNvPr id="0" name=""/>
        <dsp:cNvSpPr/>
      </dsp:nvSpPr>
      <dsp:spPr>
        <a:xfrm>
          <a:off x="4847160" y="361423"/>
          <a:ext cx="2003025" cy="10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FE121-A9A1-4409-B13E-95D9B42A83F3}">
      <dsp:nvSpPr>
        <dsp:cNvPr id="0" name=""/>
        <dsp:cNvSpPr/>
      </dsp:nvSpPr>
      <dsp:spPr>
        <a:xfrm rot="5400000">
          <a:off x="1435196" y="119121"/>
          <a:ext cx="1794825" cy="1561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 a date you’ll start saving.</a:t>
          </a:r>
        </a:p>
      </dsp:txBody>
      <dsp:txXfrm rot="-5400000">
        <a:off x="1795192" y="282152"/>
        <a:ext cx="1074832" cy="1235437"/>
      </dsp:txXfrm>
    </dsp:sp>
    <dsp:sp modelId="{4D645630-9CF9-4AD4-969B-FD2812E1BF50}">
      <dsp:nvSpPr>
        <dsp:cNvPr id="0" name=""/>
        <dsp:cNvSpPr/>
      </dsp:nvSpPr>
      <dsp:spPr>
        <a:xfrm rot="5400000">
          <a:off x="2275175" y="1536731"/>
          <a:ext cx="1794825" cy="17731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Check out existing accounts &amp; policies.</a:t>
          </a:r>
        </a:p>
      </dsp:txBody>
      <dsp:txXfrm rot="-5400000">
        <a:off x="2579747" y="1823239"/>
        <a:ext cx="1185681" cy="1200159"/>
      </dsp:txXfrm>
    </dsp:sp>
    <dsp:sp modelId="{DF6661D5-D289-4598-B599-4BB52C96146B}">
      <dsp:nvSpPr>
        <dsp:cNvPr id="0" name=""/>
        <dsp:cNvSpPr/>
      </dsp:nvSpPr>
      <dsp:spPr>
        <a:xfrm>
          <a:off x="388813" y="1884871"/>
          <a:ext cx="1938411" cy="10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9CC7E-C004-475D-9E2F-22FFB4D400C9}">
      <dsp:nvSpPr>
        <dsp:cNvPr id="0" name=""/>
        <dsp:cNvSpPr/>
      </dsp:nvSpPr>
      <dsp:spPr>
        <a:xfrm rot="5400000">
          <a:off x="4073381" y="1403493"/>
          <a:ext cx="1794825" cy="20167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Contribute previously “wasted” money.</a:t>
          </a:r>
        </a:p>
      </dsp:txBody>
      <dsp:txXfrm rot="-5400000">
        <a:off x="4298533" y="1813611"/>
        <a:ext cx="1344522" cy="1196550"/>
      </dsp:txXfrm>
    </dsp:sp>
    <dsp:sp modelId="{F53759E4-7F36-4209-B465-DBDDA9C83B49}">
      <dsp:nvSpPr>
        <dsp:cNvPr id="0" name=""/>
        <dsp:cNvSpPr/>
      </dsp:nvSpPr>
      <dsp:spPr>
        <a:xfrm rot="5400000">
          <a:off x="3121615" y="3166017"/>
          <a:ext cx="1794825" cy="1561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Save tax refunds and bonus checks.</a:t>
          </a:r>
        </a:p>
      </dsp:txBody>
      <dsp:txXfrm rot="-5400000">
        <a:off x="3481611" y="3329048"/>
        <a:ext cx="1074832" cy="1235437"/>
      </dsp:txXfrm>
    </dsp:sp>
    <dsp:sp modelId="{75A8B34B-2F69-415C-83D3-CF3B32B9B16E}">
      <dsp:nvSpPr>
        <dsp:cNvPr id="0" name=""/>
        <dsp:cNvSpPr/>
      </dsp:nvSpPr>
      <dsp:spPr>
        <a:xfrm>
          <a:off x="4847160" y="3408319"/>
          <a:ext cx="2003025" cy="10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69920-F6B8-4AC4-8C16-FB64B94BAD55}">
      <dsp:nvSpPr>
        <dsp:cNvPr id="0" name=""/>
        <dsp:cNvSpPr/>
      </dsp:nvSpPr>
      <dsp:spPr>
        <a:xfrm rot="5400000">
          <a:off x="1435196" y="3166017"/>
          <a:ext cx="1794825" cy="1561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your dividend earnings.</a:t>
          </a:r>
        </a:p>
      </dsp:txBody>
      <dsp:txXfrm rot="-5400000">
        <a:off x="1795192" y="3329048"/>
        <a:ext cx="1074832" cy="1235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A6E8C-7FC9-43BF-8CE1-40E851ABCA20}">
      <dsp:nvSpPr>
        <dsp:cNvPr id="0" name=""/>
        <dsp:cNvSpPr/>
      </dsp:nvSpPr>
      <dsp:spPr>
        <a:xfrm>
          <a:off x="542924" y="0"/>
          <a:ext cx="6153150" cy="48466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694BF-1B07-4DDB-924A-22A14EF8CA77}">
      <dsp:nvSpPr>
        <dsp:cNvPr id="0" name=""/>
        <dsp:cNvSpPr/>
      </dsp:nvSpPr>
      <dsp:spPr>
        <a:xfrm>
          <a:off x="3181" y="1453991"/>
          <a:ext cx="1390891" cy="193865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Plan now for retirement savings.</a:t>
          </a:r>
        </a:p>
      </dsp:txBody>
      <dsp:txXfrm>
        <a:off x="71079" y="1521889"/>
        <a:ext cx="1255095" cy="1802859"/>
      </dsp:txXfrm>
    </dsp:sp>
    <dsp:sp modelId="{C06A9A77-D788-4F36-A3A0-B251366690AE}">
      <dsp:nvSpPr>
        <dsp:cNvPr id="0" name=""/>
        <dsp:cNvSpPr/>
      </dsp:nvSpPr>
      <dsp:spPr>
        <a:xfrm>
          <a:off x="1463617" y="1453991"/>
          <a:ext cx="1390891" cy="193865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Learn about savings plans at your employer.</a:t>
          </a:r>
        </a:p>
      </dsp:txBody>
      <dsp:txXfrm>
        <a:off x="1531515" y="1521889"/>
        <a:ext cx="1255095" cy="1802859"/>
      </dsp:txXfrm>
    </dsp:sp>
    <dsp:sp modelId="{E43896BD-A024-4519-B631-1CA48924A02D}">
      <dsp:nvSpPr>
        <dsp:cNvPr id="0" name=""/>
        <dsp:cNvSpPr/>
      </dsp:nvSpPr>
      <dsp:spPr>
        <a:xfrm>
          <a:off x="2924054" y="1453991"/>
          <a:ext cx="1390891" cy="193865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Start saving in an IRA now.</a:t>
          </a:r>
        </a:p>
      </dsp:txBody>
      <dsp:txXfrm>
        <a:off x="2991952" y="1521889"/>
        <a:ext cx="1255095" cy="1802859"/>
      </dsp:txXfrm>
    </dsp:sp>
    <dsp:sp modelId="{AF26D016-0260-4C2A-9D9A-7ED2B07C88B3}">
      <dsp:nvSpPr>
        <dsp:cNvPr id="0" name=""/>
        <dsp:cNvSpPr/>
      </dsp:nvSpPr>
      <dsp:spPr>
        <a:xfrm>
          <a:off x="4384490" y="1453991"/>
          <a:ext cx="1390891" cy="193865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Explore other investment oppor-tunities.</a:t>
          </a:r>
        </a:p>
      </dsp:txBody>
      <dsp:txXfrm>
        <a:off x="4452388" y="1521889"/>
        <a:ext cx="1255095" cy="1802859"/>
      </dsp:txXfrm>
    </dsp:sp>
    <dsp:sp modelId="{9441BE8B-29CE-440F-BB59-9A2EC9A96F05}">
      <dsp:nvSpPr>
        <dsp:cNvPr id="0" name=""/>
        <dsp:cNvSpPr/>
      </dsp:nvSpPr>
      <dsp:spPr>
        <a:xfrm>
          <a:off x="5844926" y="1453991"/>
          <a:ext cx="1390891" cy="193865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Find out about social security benefits.</a:t>
          </a:r>
        </a:p>
      </dsp:txBody>
      <dsp:txXfrm>
        <a:off x="5912824" y="1521889"/>
        <a:ext cx="1255095" cy="1802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CF9E0-C9EE-474D-9A6B-36E7E768DDA4}">
      <dsp:nvSpPr>
        <dsp:cNvPr id="0" name=""/>
        <dsp:cNvSpPr/>
      </dsp:nvSpPr>
      <dsp:spPr>
        <a:xfrm rot="5400000">
          <a:off x="684606" y="2553235"/>
          <a:ext cx="1253846" cy="208637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17F80-61DA-4AAD-8C95-DC2FF732E988}">
      <dsp:nvSpPr>
        <dsp:cNvPr id="0" name=""/>
        <dsp:cNvSpPr/>
      </dsp:nvSpPr>
      <dsp:spPr>
        <a:xfrm>
          <a:off x="503581" y="3163416"/>
          <a:ext cx="1883588" cy="16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Call insurance companies, speak to an agent, and request quotes on all the insurances you’re interested in.</a:t>
          </a:r>
        </a:p>
      </dsp:txBody>
      <dsp:txXfrm>
        <a:off x="503581" y="3163416"/>
        <a:ext cx="1883588" cy="1683221"/>
      </dsp:txXfrm>
    </dsp:sp>
    <dsp:sp modelId="{96F67DD2-C5CC-4B0B-9B5C-237D3D4A7064}">
      <dsp:nvSpPr>
        <dsp:cNvPr id="0" name=""/>
        <dsp:cNvSpPr/>
      </dsp:nvSpPr>
      <dsp:spPr>
        <a:xfrm>
          <a:off x="2003502" y="2399634"/>
          <a:ext cx="355393" cy="355393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74CD2-F948-49F4-AF49-9DB27E84843A}">
      <dsp:nvSpPr>
        <dsp:cNvPr id="0" name=""/>
        <dsp:cNvSpPr/>
      </dsp:nvSpPr>
      <dsp:spPr>
        <a:xfrm rot="5400000">
          <a:off x="3012643" y="1588470"/>
          <a:ext cx="1253846" cy="208637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5B905-F8B3-4C28-80D7-5239CDB396A8}">
      <dsp:nvSpPr>
        <dsp:cNvPr id="0" name=""/>
        <dsp:cNvSpPr/>
      </dsp:nvSpPr>
      <dsp:spPr>
        <a:xfrm>
          <a:off x="2878607" y="2286981"/>
          <a:ext cx="1883588" cy="252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Some quotes are given immediately on the phone while others will require a few days to figure.</a:t>
          </a:r>
        </a:p>
      </dsp:txBody>
      <dsp:txXfrm>
        <a:off x="2878607" y="2286981"/>
        <a:ext cx="1883588" cy="2520118"/>
      </dsp:txXfrm>
    </dsp:sp>
    <dsp:sp modelId="{758C7B9B-C06A-4156-AC9F-34F31EB9EC5D}">
      <dsp:nvSpPr>
        <dsp:cNvPr id="0" name=""/>
        <dsp:cNvSpPr/>
      </dsp:nvSpPr>
      <dsp:spPr>
        <a:xfrm>
          <a:off x="4309382" y="1394520"/>
          <a:ext cx="355393" cy="355393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49CAA-88EA-43FD-8BD8-15C09218D899}">
      <dsp:nvSpPr>
        <dsp:cNvPr id="0" name=""/>
        <dsp:cNvSpPr/>
      </dsp:nvSpPr>
      <dsp:spPr>
        <a:xfrm rot="5400000">
          <a:off x="5296366" y="178515"/>
          <a:ext cx="1253846" cy="208637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400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F3889-6AB2-46C8-86B2-636AFDAB4FBD}">
      <dsp:nvSpPr>
        <dsp:cNvPr id="0" name=""/>
        <dsp:cNvSpPr/>
      </dsp:nvSpPr>
      <dsp:spPr>
        <a:xfrm>
          <a:off x="5197691" y="880540"/>
          <a:ext cx="1883588" cy="324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Some insurance websites offer comparison shopping where you can enter your personal info to see costs of different insurance policies.</a:t>
          </a:r>
        </a:p>
      </dsp:txBody>
      <dsp:txXfrm>
        <a:off x="5197691" y="880540"/>
        <a:ext cx="1883588" cy="32491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668BE-6FDE-48C3-867A-5D758E4BBE02}">
      <dsp:nvSpPr>
        <dsp:cNvPr id="0" name=""/>
        <dsp:cNvSpPr/>
      </dsp:nvSpPr>
      <dsp:spPr>
        <a:xfrm>
          <a:off x="157205" y="73208"/>
          <a:ext cx="1833295" cy="18333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Money can’t buy happiness but can buy life’s necessities.</a:t>
          </a:r>
        </a:p>
      </dsp:txBody>
      <dsp:txXfrm>
        <a:off x="425685" y="341692"/>
        <a:ext cx="1296335" cy="1296358"/>
      </dsp:txXfrm>
    </dsp:sp>
    <dsp:sp modelId="{9F8048DB-3A7B-430D-9D75-DDE46526FF52}">
      <dsp:nvSpPr>
        <dsp:cNvPr id="0" name=""/>
        <dsp:cNvSpPr/>
      </dsp:nvSpPr>
      <dsp:spPr>
        <a:xfrm>
          <a:off x="628850" y="2824444"/>
          <a:ext cx="1833295" cy="18333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Plan for the unexpected by setting up an emergency fund.</a:t>
          </a:r>
        </a:p>
      </dsp:txBody>
      <dsp:txXfrm>
        <a:off x="897330" y="3092928"/>
        <a:ext cx="1296335" cy="1296358"/>
      </dsp:txXfrm>
    </dsp:sp>
    <dsp:sp modelId="{87929AE5-9B40-4CB7-B2D5-BAA3B2A02979}">
      <dsp:nvSpPr>
        <dsp:cNvPr id="0" name=""/>
        <dsp:cNvSpPr/>
      </dsp:nvSpPr>
      <dsp:spPr>
        <a:xfrm>
          <a:off x="1886552" y="780670"/>
          <a:ext cx="1833295" cy="18333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Financial mistakes can hold you back from the life you deserve.</a:t>
          </a:r>
        </a:p>
      </dsp:txBody>
      <dsp:txXfrm>
        <a:off x="2155032" y="1049154"/>
        <a:ext cx="1296335" cy="1296358"/>
      </dsp:txXfrm>
    </dsp:sp>
    <dsp:sp modelId="{A95B9103-231C-4066-BACE-729381D68D05}">
      <dsp:nvSpPr>
        <dsp:cNvPr id="0" name=""/>
        <dsp:cNvSpPr/>
      </dsp:nvSpPr>
      <dsp:spPr>
        <a:xfrm>
          <a:off x="2908443" y="2745831"/>
          <a:ext cx="1833295" cy="18333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Start saving for retirement now. </a:t>
          </a:r>
        </a:p>
      </dsp:txBody>
      <dsp:txXfrm>
        <a:off x="3176923" y="3014315"/>
        <a:ext cx="1296335" cy="1296358"/>
      </dsp:txXfrm>
    </dsp:sp>
    <dsp:sp modelId="{98A4DE0C-96A5-4FC2-96DE-5F18ACC0D411}">
      <dsp:nvSpPr>
        <dsp:cNvPr id="0" name=""/>
        <dsp:cNvSpPr/>
      </dsp:nvSpPr>
      <dsp:spPr>
        <a:xfrm>
          <a:off x="3851717" y="780670"/>
          <a:ext cx="1833295" cy="18333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If you lack a financial plan, make one today.</a:t>
          </a:r>
        </a:p>
      </dsp:txBody>
      <dsp:txXfrm>
        <a:off x="4120197" y="1049154"/>
        <a:ext cx="1296335" cy="1296358"/>
      </dsp:txXfrm>
    </dsp:sp>
    <dsp:sp modelId="{F023C4FF-70C4-46E9-A979-74C80E8DBFD3}">
      <dsp:nvSpPr>
        <dsp:cNvPr id="0" name=""/>
        <dsp:cNvSpPr/>
      </dsp:nvSpPr>
      <dsp:spPr>
        <a:xfrm>
          <a:off x="5109406" y="2667218"/>
          <a:ext cx="1833295" cy="18333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Purchase sufficient insurance coverage.</a:t>
          </a:r>
        </a:p>
      </dsp:txBody>
      <dsp:txXfrm>
        <a:off x="5377886" y="2935702"/>
        <a:ext cx="1296335" cy="1296358"/>
      </dsp:txXfrm>
    </dsp:sp>
    <dsp:sp modelId="{93F680C3-0E54-4C01-B9E9-A43C3040C15D}">
      <dsp:nvSpPr>
        <dsp:cNvPr id="0" name=""/>
        <dsp:cNvSpPr/>
      </dsp:nvSpPr>
      <dsp:spPr>
        <a:xfrm>
          <a:off x="5634304" y="3"/>
          <a:ext cx="1833295" cy="18333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Live within your means.</a:t>
          </a:r>
        </a:p>
      </dsp:txBody>
      <dsp:txXfrm>
        <a:off x="5902784" y="268487"/>
        <a:ext cx="1296335" cy="1296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4231B7-46C3-46F0-BE70-FCA76FD2F08D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422ACE-D6D0-49D6-A5E7-BCC4CE2060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200"/>
            <a:ext cx="5105400" cy="2743200"/>
          </a:xfrm>
        </p:spPr>
        <p:txBody>
          <a:bodyPr/>
          <a:lstStyle/>
          <a:p>
            <a:pPr algn="ctr"/>
            <a:r>
              <a:rPr lang="en-US" sz="6000" dirty="0">
                <a:gradFill>
                  <a:gsLst>
                    <a:gs pos="32000">
                      <a:schemeClr val="accent4">
                        <a:tint val="13000"/>
                      </a:schemeClr>
                    </a:gs>
                    <a:gs pos="86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Top 5 </a:t>
            </a:r>
            <a:br>
              <a:rPr lang="en-US" sz="5400" dirty="0">
                <a:gradFill>
                  <a:gsLst>
                    <a:gs pos="32000">
                      <a:schemeClr val="accent4">
                        <a:tint val="13000"/>
                      </a:schemeClr>
                    </a:gs>
                    <a:gs pos="86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</a:br>
            <a:r>
              <a:rPr lang="en-US" sz="6000" dirty="0">
                <a:gradFill>
                  <a:gsLst>
                    <a:gs pos="32000">
                      <a:schemeClr val="accent4">
                        <a:tint val="13000"/>
                      </a:schemeClr>
                    </a:gs>
                    <a:gs pos="86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Money Mistakes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953000"/>
            <a:ext cx="5114778" cy="9144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Learn strategies to help you avoid these money snafus.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4ABD98C-E036-458C-8544-F96C852ED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2667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727D8F8-13E9-4118-B2E2-4B8F3E26B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" y="2702511"/>
            <a:ext cx="2622804" cy="41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8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84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Use these strategies to cut costs and live within your means: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039271"/>
              </p:ext>
            </p:extLst>
          </p:nvPr>
        </p:nvGraphicFramePr>
        <p:xfrm>
          <a:off x="457200" y="2209800"/>
          <a:ext cx="7239000" cy="424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26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n w="500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</a:rPr>
              <a:t>3 Tips to Save and Remain within Your Budget: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2231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34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Not having an emergency fund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Mistake #3: </a:t>
            </a:r>
          </a:p>
        </p:txBody>
      </p:sp>
    </p:spTree>
    <p:extLst>
      <p:ext uri="{BB962C8B-B14F-4D97-AF65-F5344CB8AC3E}">
        <p14:creationId xmlns:p14="http://schemas.microsoft.com/office/powerpoint/2010/main" val="261059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32560"/>
          </a:xfrm>
        </p:spPr>
        <p:txBody>
          <a:bodyPr>
            <a:noAutofit/>
          </a:bodyPr>
          <a:lstStyle/>
          <a:p>
            <a:r>
              <a:rPr lang="en-US" sz="3200" b="0" cap="none" dirty="0">
                <a:solidFill>
                  <a:schemeClr val="tx1"/>
                </a:solidFill>
              </a:rPr>
              <a:t>Life is full of unexpected surprises. Consider these points when starting an emergency fund: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7391400" cy="4550736"/>
          </a:xfrm>
        </p:spPr>
        <p:txBody>
          <a:bodyPr/>
          <a:lstStyle/>
          <a:p>
            <a:r>
              <a:rPr lang="en-US" dirty="0"/>
              <a:t>It will take some time, but just keep saving.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Put back 3 to 6 months’ living expenses.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Remember that you’re saving for rent, car payments, utilities, house bills, insurance, groceries, &amp; credit card bills.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save $200-$300 dollars monthly, in 1 year, you’ll have a good start on the fund.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7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build your emergency fund:</a:t>
            </a:r>
            <a:b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</a:br>
            <a:endParaRPr lang="en-US" dirty="0">
              <a:ln w="500">
                <a:noFill/>
              </a:ln>
              <a:gradFill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16200000" scaled="0"/>
              </a:gra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4798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11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Waiting too long to save for retirement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Mistake #4: </a:t>
            </a:r>
          </a:p>
        </p:txBody>
      </p:sp>
    </p:spTree>
    <p:extLst>
      <p:ext uri="{BB962C8B-B14F-4D97-AF65-F5344CB8AC3E}">
        <p14:creationId xmlns:p14="http://schemas.microsoft.com/office/powerpoint/2010/main" val="195836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Follow these 5 steps to your future retirement: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93242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8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093688" cy="13620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Not Enough Insurance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Mistake #5:</a:t>
            </a:r>
          </a:p>
        </p:txBody>
      </p:sp>
    </p:spTree>
    <p:extLst>
      <p:ext uri="{BB962C8B-B14F-4D97-AF65-F5344CB8AC3E}">
        <p14:creationId xmlns:p14="http://schemas.microsoft.com/office/powerpoint/2010/main" val="263144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Critical types of insurance:</a:t>
            </a:r>
            <a:br>
              <a:rPr lang="en-US" sz="32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</a:br>
            <a:endParaRPr lang="en-US" sz="3200" dirty="0">
              <a:ln w="500">
                <a:noFill/>
              </a:ln>
              <a:gradFill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16200000" scaled="0"/>
              </a:gra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Health insurance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A leading reason for declaring bankruptcy is the lack of health insurance.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Check with your employer or seek insurance yourself.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lower premiums, choose plans with higher deductibles and co-pays.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66979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Homeowners’ insurance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It’s usually a requirement of your mortgage lender.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Obtain coverage for the cost of the structure, your belongings inside, &amp; cost of living elsewhere during repairs.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Get liability coverage in case someone is injured on your property.</a:t>
            </a:r>
          </a:p>
        </p:txBody>
      </p:sp>
    </p:spTree>
    <p:extLst>
      <p:ext uri="{BB962C8B-B14F-4D97-AF65-F5344CB8AC3E}">
        <p14:creationId xmlns:p14="http://schemas.microsoft.com/office/powerpoint/2010/main" val="168324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Critical Types of insurance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953000"/>
          </a:xfrm>
        </p:spPr>
        <p:txBody>
          <a:bodyPr>
            <a:normAutofit/>
          </a:bodyPr>
          <a:lstStyle/>
          <a:p>
            <a:r>
              <a:rPr lang="en-US" sz="2200" b="1" dirty="0"/>
              <a:t>Auto</a:t>
            </a:r>
            <a:r>
              <a:rPr lang="en-US" sz="2200" b="1" i="1" dirty="0"/>
              <a:t> </a:t>
            </a:r>
            <a:r>
              <a:rPr lang="en-US" sz="2200" b="1" dirty="0"/>
              <a:t>insurance</a:t>
            </a:r>
            <a:br>
              <a:rPr lang="en-US" b="1" i="1" dirty="0"/>
            </a:br>
            <a:endParaRPr lang="en-US" b="1" i="1" dirty="0"/>
          </a:p>
          <a:p>
            <a:r>
              <a:rPr lang="en-US" sz="2200" dirty="0"/>
              <a:t>If you have an accident without insurance, you could be sued.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At the least, get liability coverage for individual and bodily injury and property damage.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953000"/>
          </a:xfrm>
        </p:spPr>
        <p:txBody>
          <a:bodyPr>
            <a:normAutofit/>
          </a:bodyPr>
          <a:lstStyle/>
          <a:p>
            <a:r>
              <a:rPr lang="en-US" sz="2200" b="1" dirty="0"/>
              <a:t>Life insurance</a:t>
            </a:r>
          </a:p>
          <a:p>
            <a:endParaRPr lang="en-US" sz="2200" b="1" dirty="0"/>
          </a:p>
          <a:p>
            <a:r>
              <a:rPr lang="en-US" sz="2200" dirty="0"/>
              <a:t>If you’re one of the main breadwinners, you should definitely have it for your family’s security.</a:t>
            </a:r>
          </a:p>
          <a:p>
            <a:pPr>
              <a:buNone/>
            </a:pPr>
            <a:endParaRPr lang="en-US" sz="2200" dirty="0"/>
          </a:p>
          <a:p>
            <a:r>
              <a:rPr lang="en-US" sz="2200" dirty="0"/>
              <a:t>To figure coverage amounts, multiply your yearly wage by the # of years you plan to work.</a:t>
            </a:r>
          </a:p>
        </p:txBody>
      </p:sp>
    </p:spTree>
    <p:extLst>
      <p:ext uri="{BB962C8B-B14F-4D97-AF65-F5344CB8AC3E}">
        <p14:creationId xmlns:p14="http://schemas.microsoft.com/office/powerpoint/2010/main" val="188749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914400"/>
            <a:ext cx="6407888" cy="38862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/>
              <a:t>“That money talks, I’ll not deny, I heard it once: it said, ‘good-bye’.”</a:t>
            </a:r>
          </a:p>
          <a:p>
            <a:pPr algn="l"/>
            <a:endParaRPr lang="en-US" sz="4000" b="1" i="1" dirty="0"/>
          </a:p>
          <a:p>
            <a:pPr algn="l"/>
            <a:r>
              <a:rPr lang="en-US" sz="4400" b="1" i="1" dirty="0"/>
              <a:t>        ~Richard Armour</a:t>
            </a:r>
          </a:p>
        </p:txBody>
      </p:sp>
    </p:spTree>
    <p:extLst>
      <p:ext uri="{BB962C8B-B14F-4D97-AF65-F5344CB8AC3E}">
        <p14:creationId xmlns:p14="http://schemas.microsoft.com/office/powerpoint/2010/main" val="173089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n w="500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</a:rPr>
              <a:t>How to Compare </a:t>
            </a:r>
            <a:br>
              <a:rPr lang="en-US" sz="4000" dirty="0">
                <a:ln w="500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</a:rPr>
            </a:br>
            <a:r>
              <a:rPr lang="en-US" sz="4000" dirty="0">
                <a:ln w="500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</a:rPr>
              <a:t>Insurance Quotes: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00345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05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Other Types of Insurance </a:t>
            </a:r>
            <a:b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</a:br>
            <a: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You might consider: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19984"/>
          </a:xfrm>
        </p:spPr>
        <p:txBody>
          <a:bodyPr/>
          <a:lstStyle/>
          <a:p>
            <a:r>
              <a:rPr lang="en-US" b="1" dirty="0"/>
              <a:t>Business insurance </a:t>
            </a:r>
            <a:r>
              <a:rPr lang="en-US" dirty="0"/>
              <a:t>to cover your liability in the event of an unforeseen work crisis.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Disability insurance </a:t>
            </a:r>
            <a:r>
              <a:rPr lang="en-US" dirty="0"/>
              <a:t>that will pay you if you’re injured and can no longer work.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Life insurance for your children </a:t>
            </a:r>
            <a:r>
              <a:rPr lang="en-US" dirty="0"/>
              <a:t>to cover funeral and burial-related costs.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Accidental death insurance </a:t>
            </a:r>
            <a:r>
              <a:rPr lang="en-US" dirty="0"/>
              <a:t>in the event you die unexpectedly.</a:t>
            </a:r>
          </a:p>
        </p:txBody>
      </p:sp>
    </p:spTree>
    <p:extLst>
      <p:ext uri="{BB962C8B-B14F-4D97-AF65-F5344CB8AC3E}">
        <p14:creationId xmlns:p14="http://schemas.microsoft.com/office/powerpoint/2010/main" val="2880753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/>
              <a:t>“I don’t want to tell you how much insurance I carry with the Prudential, but all I can say is: when I go, they go, too.”</a:t>
            </a:r>
          </a:p>
          <a:p>
            <a:pPr marL="0" indent="0">
              <a:buNone/>
            </a:pPr>
            <a:r>
              <a:rPr lang="en-US" sz="4000" b="1" i="1" dirty="0"/>
              <a:t>			~Jack Benny</a:t>
            </a:r>
          </a:p>
        </p:txBody>
      </p:sp>
    </p:spTree>
    <p:extLst>
      <p:ext uri="{BB962C8B-B14F-4D97-AF65-F5344CB8AC3E}">
        <p14:creationId xmlns:p14="http://schemas.microsoft.com/office/powerpoint/2010/main" val="187288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6000" dirty="0">
                <a:ln w="500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  <a:tileRect/>
                </a:gradFill>
              </a:rPr>
              <a:t>Conclusion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319932"/>
              </p:ext>
            </p:extLst>
          </p:nvPr>
        </p:nvGraphicFramePr>
        <p:xfrm>
          <a:off x="457200" y="1447800"/>
          <a:ext cx="7467600" cy="500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59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/>
          </a:p>
          <a:p>
            <a:pPr marL="0" indent="0">
              <a:buNone/>
            </a:pPr>
            <a:r>
              <a:rPr lang="en-US" sz="4000" b="1" i="1" dirty="0"/>
              <a:t>“Money isn’t everything… but it ranks right up there with oxygen.”</a:t>
            </a:r>
          </a:p>
          <a:p>
            <a:pPr marL="0" indent="0">
              <a:buNone/>
            </a:pPr>
            <a:endParaRPr lang="en-US" sz="4000" b="1" i="1" dirty="0"/>
          </a:p>
          <a:p>
            <a:pPr marL="0" indent="0">
              <a:buNone/>
            </a:pPr>
            <a:r>
              <a:rPr lang="en-US" sz="4000" b="1" i="1" dirty="0"/>
              <a:t>                    ~Rita Davenport</a:t>
            </a:r>
          </a:p>
        </p:txBody>
      </p:sp>
    </p:spTree>
    <p:extLst>
      <p:ext uri="{BB962C8B-B14F-4D97-AF65-F5344CB8AC3E}">
        <p14:creationId xmlns:p14="http://schemas.microsoft.com/office/powerpoint/2010/main" val="342906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035CCCE-4599-4979-A4BB-95231AC56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0"/>
            <a:ext cx="4297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Having No financial plan for the future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Mistake #1: </a:t>
            </a:r>
          </a:p>
        </p:txBody>
      </p:sp>
    </p:spTree>
    <p:extLst>
      <p:ext uri="{BB962C8B-B14F-4D97-AF65-F5344CB8AC3E}">
        <p14:creationId xmlns:p14="http://schemas.microsoft.com/office/powerpoint/2010/main" val="404770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Take these actions to avoid Mistake #1: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financial areas you need to research.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Set specific financial goals for the future.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Begin putting money aside to reach your goals.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Maintain your motivation.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Get out of debt.</a:t>
            </a:r>
          </a:p>
        </p:txBody>
      </p:sp>
    </p:spTree>
    <p:extLst>
      <p:ext uri="{BB962C8B-B14F-4D97-AF65-F5344CB8AC3E}">
        <p14:creationId xmlns:p14="http://schemas.microsoft.com/office/powerpoint/2010/main" val="313539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9000" y="1676400"/>
            <a:ext cx="5043268" cy="2971800"/>
          </a:xfrm>
        </p:spPr>
        <p:txBody>
          <a:bodyPr/>
          <a:lstStyle/>
          <a:p>
            <a:pPr algn="ctr"/>
            <a:r>
              <a:rPr lang="en-US" sz="4400" dirty="0">
                <a:ln w="500">
                  <a:noFill/>
                </a:ln>
                <a:gradFill>
                  <a:gsLst>
                    <a:gs pos="34000">
                      <a:schemeClr val="bg1"/>
                    </a:gs>
                    <a:gs pos="80000">
                      <a:srgbClr val="FF0000"/>
                    </a:gs>
                    <a:gs pos="97000">
                      <a:schemeClr val="tx1"/>
                    </a:gs>
                  </a:gsLst>
                  <a:lin ang="5400000" scaled="1"/>
                </a:gradFill>
              </a:rPr>
              <a:t>Set Short-term, intermediate, and long-term goals.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BD6E3-812B-4095-9FA8-EDF0FDACCC3B}"/>
              </a:ext>
            </a:extLst>
          </p:cNvPr>
          <p:cNvSpPr txBox="1"/>
          <p:nvPr/>
        </p:nvSpPr>
        <p:spPr>
          <a:xfrm>
            <a:off x="152400" y="304800"/>
            <a:ext cx="2438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THAT WHICH YOU FOCUS ON WILL GROW!</a:t>
            </a:r>
          </a:p>
        </p:txBody>
      </p:sp>
    </p:spTree>
    <p:extLst>
      <p:ext uri="{BB962C8B-B14F-4D97-AF65-F5344CB8AC3E}">
        <p14:creationId xmlns:p14="http://schemas.microsoft.com/office/powerpoint/2010/main" val="337350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Short-Term Goals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844694"/>
              </p:ext>
            </p:extLst>
          </p:nvPr>
        </p:nvGraphicFramePr>
        <p:xfrm>
          <a:off x="457200" y="2011680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371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the next 3 years:</a:t>
            </a:r>
          </a:p>
        </p:txBody>
      </p:sp>
    </p:spTree>
    <p:extLst>
      <p:ext uri="{BB962C8B-B14F-4D97-AF65-F5344CB8AC3E}">
        <p14:creationId xmlns:p14="http://schemas.microsoft.com/office/powerpoint/2010/main" val="319287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/>
            <a:r>
              <a:rPr lang="en-US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Intermediate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might plan to address these goals in 3-10 years: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3657167"/>
              </p:ext>
            </p:extLst>
          </p:nvPr>
        </p:nvGraphicFramePr>
        <p:xfrm>
          <a:off x="838200" y="2209800"/>
          <a:ext cx="6096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11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Long-Term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Include your financial outlook from 10 years out to your retirement. Possible options include: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06582504"/>
              </p:ext>
            </p:extLst>
          </p:nvPr>
        </p:nvGraphicFramePr>
        <p:xfrm>
          <a:off x="12954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23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Living outside </a:t>
            </a:r>
            <a:br>
              <a:rPr lang="en-US" sz="44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</a:br>
            <a:r>
              <a:rPr lang="en-US" sz="4400" dirty="0">
                <a:ln w="500"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</a:rPr>
              <a:t>your means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Mistake #2:</a:t>
            </a:r>
          </a:p>
        </p:txBody>
      </p:sp>
    </p:spTree>
    <p:extLst>
      <p:ext uri="{BB962C8B-B14F-4D97-AF65-F5344CB8AC3E}">
        <p14:creationId xmlns:p14="http://schemas.microsoft.com/office/powerpoint/2010/main" val="1432923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308</TotalTime>
  <Words>1035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Trebuchet MS</vt:lpstr>
      <vt:lpstr>Wingdings</vt:lpstr>
      <vt:lpstr>Wingdings 2</vt:lpstr>
      <vt:lpstr>Opulent</vt:lpstr>
      <vt:lpstr>Top 5  Money Mistakes</vt:lpstr>
      <vt:lpstr>PowerPoint Presentation</vt:lpstr>
      <vt:lpstr>Having No financial plan for the future</vt:lpstr>
      <vt:lpstr>Take these actions to avoid Mistake #1:</vt:lpstr>
      <vt:lpstr>Set Short-term, intermediate, and long-term goals.</vt:lpstr>
      <vt:lpstr>Short-Term Goals</vt:lpstr>
      <vt:lpstr>Intermediate goals</vt:lpstr>
      <vt:lpstr>Long-Term Goals</vt:lpstr>
      <vt:lpstr>Living outside  your means</vt:lpstr>
      <vt:lpstr>Use these strategies to cut costs and live within your means:</vt:lpstr>
      <vt:lpstr>3 Tips to Save and Remain within Your Budget:</vt:lpstr>
      <vt:lpstr>Not having an emergency fund</vt:lpstr>
      <vt:lpstr>Life is full of unexpected surprises. Consider these points when starting an emergency fund:</vt:lpstr>
      <vt:lpstr>build your emergency fund: </vt:lpstr>
      <vt:lpstr>Waiting too long to save for retirement</vt:lpstr>
      <vt:lpstr>Follow these 5 steps to your future retirement: </vt:lpstr>
      <vt:lpstr>Not Enough Insurance</vt:lpstr>
      <vt:lpstr>Critical types of insurance: </vt:lpstr>
      <vt:lpstr>Critical Types of insurance </vt:lpstr>
      <vt:lpstr>How to Compare  Insurance Quotes:</vt:lpstr>
      <vt:lpstr>Other Types of Insurance  You might consider: </vt:lpstr>
      <vt:lpstr>PowerPoint Presentation</vt:lpstr>
      <vt:lpstr>Conclusion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 Money Mistakes</dc:title>
  <dc:creator>TTVN COMPUTER</dc:creator>
  <cp:lastModifiedBy>Maxwell toliver</cp:lastModifiedBy>
  <cp:revision>34</cp:revision>
  <dcterms:created xsi:type="dcterms:W3CDTF">2013-06-20T20:27:58Z</dcterms:created>
  <dcterms:modified xsi:type="dcterms:W3CDTF">2020-10-25T19:38:25Z</dcterms:modified>
</cp:coreProperties>
</file>